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705" r:id="rId1"/>
  </p:sldMasterIdLst>
  <p:notesMasterIdLst>
    <p:notesMasterId r:id="rId26"/>
  </p:notesMasterIdLst>
  <p:handoutMasterIdLst>
    <p:handoutMasterId r:id="rId27"/>
  </p:handoutMasterIdLst>
  <p:sldIdLst>
    <p:sldId id="334" r:id="rId2"/>
    <p:sldId id="337" r:id="rId3"/>
    <p:sldId id="448" r:id="rId4"/>
    <p:sldId id="338" r:id="rId5"/>
    <p:sldId id="449" r:id="rId6"/>
    <p:sldId id="444" r:id="rId7"/>
    <p:sldId id="464" r:id="rId8"/>
    <p:sldId id="473" r:id="rId9"/>
    <p:sldId id="342" r:id="rId10"/>
    <p:sldId id="367" r:id="rId11"/>
    <p:sldId id="440" r:id="rId12"/>
    <p:sldId id="451" r:id="rId13"/>
    <p:sldId id="474" r:id="rId14"/>
    <p:sldId id="368" r:id="rId15"/>
    <p:sldId id="455" r:id="rId16"/>
    <p:sldId id="468" r:id="rId17"/>
    <p:sldId id="469" r:id="rId18"/>
    <p:sldId id="470" r:id="rId19"/>
    <p:sldId id="472" r:id="rId20"/>
    <p:sldId id="356" r:id="rId21"/>
    <p:sldId id="443" r:id="rId22"/>
    <p:sldId id="359" r:id="rId23"/>
    <p:sldId id="439" r:id="rId24"/>
    <p:sldId id="445" r:id="rId25"/>
  </p:sldIdLst>
  <p:sldSz cx="9144000" cy="6858000" type="letter"/>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p15:clr>
            <a:srgbClr val="A4A3A4"/>
          </p15:clr>
        </p15:guide>
        <p15:guide id="2" pos="2189">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clrMode="bw"/>
  <p:showPr showNarration="1" showAnimation="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33CC"/>
    <a:srgbClr val="66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07" autoAdjust="0"/>
    <p:restoredTop sz="94665" autoAdjust="0"/>
  </p:normalViewPr>
  <p:slideViewPr>
    <p:cSldViewPr>
      <p:cViewPr varScale="1">
        <p:scale>
          <a:sx n="108" d="100"/>
          <a:sy n="108" d="100"/>
        </p:scale>
        <p:origin x="1698"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1932" y="-96"/>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2120"/>
          </a:xfrm>
          <a:prstGeom prst="rect">
            <a:avLst/>
          </a:prstGeom>
        </p:spPr>
        <p:txBody>
          <a:bodyPr vert="horz" lIns="90919" tIns="45459" rIns="90919" bIns="45459" rtlCol="0"/>
          <a:lstStyle>
            <a:lvl1pPr algn="l">
              <a:defRPr sz="1200"/>
            </a:lvl1pPr>
          </a:lstStyle>
          <a:p>
            <a:pPr>
              <a:defRPr/>
            </a:pPr>
            <a:endParaRPr lang="en-US"/>
          </a:p>
        </p:txBody>
      </p:sp>
      <p:sp>
        <p:nvSpPr>
          <p:cNvPr id="3" name="Date Placeholder 2"/>
          <p:cNvSpPr>
            <a:spLocks noGrp="1"/>
          </p:cNvSpPr>
          <p:nvPr>
            <p:ph type="dt" sz="quarter" idx="1"/>
          </p:nvPr>
        </p:nvSpPr>
        <p:spPr>
          <a:xfrm>
            <a:off x="3936768" y="0"/>
            <a:ext cx="3011699" cy="462120"/>
          </a:xfrm>
          <a:prstGeom prst="rect">
            <a:avLst/>
          </a:prstGeom>
        </p:spPr>
        <p:txBody>
          <a:bodyPr vert="horz" lIns="90919" tIns="45459" rIns="90919" bIns="45459" rtlCol="0"/>
          <a:lstStyle>
            <a:lvl1pPr algn="r">
              <a:defRPr sz="1200"/>
            </a:lvl1pPr>
          </a:lstStyle>
          <a:p>
            <a:pPr>
              <a:defRPr/>
            </a:pPr>
            <a:fld id="{5EBC5720-22A9-49E8-9865-6088B32B5F1E}" type="datetimeFigureOut">
              <a:rPr lang="en-US"/>
              <a:pPr>
                <a:defRPr/>
              </a:pPr>
              <a:t>4/28/2021</a:t>
            </a:fld>
            <a:endParaRPr lang="en-US"/>
          </a:p>
        </p:txBody>
      </p:sp>
      <p:sp>
        <p:nvSpPr>
          <p:cNvPr id="4" name="Footer Placeholder 3"/>
          <p:cNvSpPr>
            <a:spLocks noGrp="1"/>
          </p:cNvSpPr>
          <p:nvPr>
            <p:ph type="ftr" sz="quarter" idx="2"/>
          </p:nvPr>
        </p:nvSpPr>
        <p:spPr>
          <a:xfrm>
            <a:off x="0" y="8772378"/>
            <a:ext cx="3011699" cy="462120"/>
          </a:xfrm>
          <a:prstGeom prst="rect">
            <a:avLst/>
          </a:prstGeom>
        </p:spPr>
        <p:txBody>
          <a:bodyPr vert="horz" lIns="90919" tIns="45459" rIns="90919" bIns="45459" rtlCol="0" anchor="b"/>
          <a:lstStyle>
            <a:lvl1pPr algn="l">
              <a:defRPr sz="1200"/>
            </a:lvl1pPr>
          </a:lstStyle>
          <a:p>
            <a:pPr>
              <a:defRPr/>
            </a:pPr>
            <a:endParaRPr lang="en-US"/>
          </a:p>
        </p:txBody>
      </p:sp>
      <p:sp>
        <p:nvSpPr>
          <p:cNvPr id="5" name="Slide Number Placeholder 4"/>
          <p:cNvSpPr>
            <a:spLocks noGrp="1"/>
          </p:cNvSpPr>
          <p:nvPr>
            <p:ph type="sldNum" sz="quarter" idx="3"/>
          </p:nvPr>
        </p:nvSpPr>
        <p:spPr>
          <a:xfrm>
            <a:off x="3936768" y="8772378"/>
            <a:ext cx="3011699" cy="462120"/>
          </a:xfrm>
          <a:prstGeom prst="rect">
            <a:avLst/>
          </a:prstGeom>
        </p:spPr>
        <p:txBody>
          <a:bodyPr vert="horz" lIns="90919" tIns="45459" rIns="90919" bIns="45459" rtlCol="0" anchor="b"/>
          <a:lstStyle>
            <a:lvl1pPr algn="r">
              <a:defRPr sz="1200"/>
            </a:lvl1pPr>
          </a:lstStyle>
          <a:p>
            <a:pPr>
              <a:defRPr/>
            </a:pPr>
            <a:fld id="{2820E892-D773-4531-A4CA-EEA466240654}" type="slidenum">
              <a:rPr lang="en-US"/>
              <a:pPr>
                <a:defRPr/>
              </a:pPr>
              <a:t>‹#›</a:t>
            </a:fld>
            <a:endParaRPr lang="en-US"/>
          </a:p>
        </p:txBody>
      </p:sp>
    </p:spTree>
    <p:extLst>
      <p:ext uri="{BB962C8B-B14F-4D97-AF65-F5344CB8AC3E}">
        <p14:creationId xmlns:p14="http://schemas.microsoft.com/office/powerpoint/2010/main" val="2209980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1426" name="Rectangle 2"/>
          <p:cNvSpPr>
            <a:spLocks noGrp="1" noChangeArrowheads="1"/>
          </p:cNvSpPr>
          <p:nvPr>
            <p:ph type="hdr" sz="quarter"/>
          </p:nvPr>
        </p:nvSpPr>
        <p:spPr bwMode="auto">
          <a:xfrm>
            <a:off x="0" y="0"/>
            <a:ext cx="3011699" cy="462120"/>
          </a:xfrm>
          <a:prstGeom prst="rect">
            <a:avLst/>
          </a:prstGeom>
          <a:noFill/>
          <a:ln w="9525">
            <a:noFill/>
            <a:miter lim="800000"/>
            <a:headEnd/>
            <a:tailEnd/>
          </a:ln>
          <a:effectLst/>
        </p:spPr>
        <p:txBody>
          <a:bodyPr vert="horz" wrap="square" lIns="92828" tIns="46414" rIns="92828" bIns="46414" numCol="1" anchor="t" anchorCtr="0" compatLnSpc="1">
            <a:prstTxWarp prst="textNoShape">
              <a:avLst/>
            </a:prstTxWarp>
          </a:bodyPr>
          <a:lstStyle>
            <a:lvl1pPr defTabSz="928129">
              <a:defRPr sz="1200"/>
            </a:lvl1pPr>
          </a:lstStyle>
          <a:p>
            <a:pPr>
              <a:defRPr/>
            </a:pPr>
            <a:endParaRPr lang="en-US"/>
          </a:p>
        </p:txBody>
      </p:sp>
      <p:sp>
        <p:nvSpPr>
          <p:cNvPr id="231427" name="Rectangle 3"/>
          <p:cNvSpPr>
            <a:spLocks noGrp="1" noChangeArrowheads="1"/>
          </p:cNvSpPr>
          <p:nvPr>
            <p:ph type="dt" idx="1"/>
          </p:nvPr>
        </p:nvSpPr>
        <p:spPr bwMode="auto">
          <a:xfrm>
            <a:off x="3936768" y="0"/>
            <a:ext cx="3011699" cy="462120"/>
          </a:xfrm>
          <a:prstGeom prst="rect">
            <a:avLst/>
          </a:prstGeom>
          <a:noFill/>
          <a:ln w="9525">
            <a:noFill/>
            <a:miter lim="800000"/>
            <a:headEnd/>
            <a:tailEnd/>
          </a:ln>
          <a:effectLst/>
        </p:spPr>
        <p:txBody>
          <a:bodyPr vert="horz" wrap="square" lIns="92828" tIns="46414" rIns="92828" bIns="46414" numCol="1" anchor="t" anchorCtr="0" compatLnSpc="1">
            <a:prstTxWarp prst="textNoShape">
              <a:avLst/>
            </a:prstTxWarp>
          </a:bodyPr>
          <a:lstStyle>
            <a:lvl1pPr algn="r" defTabSz="928129">
              <a:defRPr sz="1200"/>
            </a:lvl1pPr>
          </a:lstStyle>
          <a:p>
            <a:pPr>
              <a:defRPr/>
            </a:pPr>
            <a:endParaRPr lang="en-US"/>
          </a:p>
        </p:txBody>
      </p:sp>
      <p:sp>
        <p:nvSpPr>
          <p:cNvPr id="33796" name="Rectangle 4"/>
          <p:cNvSpPr>
            <a:spLocks noGrp="1" noRot="1" noChangeAspect="1" noChangeArrowheads="1" noTextEdit="1"/>
          </p:cNvSpPr>
          <p:nvPr>
            <p:ph type="sldImg" idx="2"/>
          </p:nvPr>
        </p:nvSpPr>
        <p:spPr bwMode="auto">
          <a:xfrm>
            <a:off x="1166813" y="692150"/>
            <a:ext cx="4618037" cy="346392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1429" name="Rectangle 5"/>
          <p:cNvSpPr>
            <a:spLocks noGrp="1" noChangeArrowheads="1"/>
          </p:cNvSpPr>
          <p:nvPr>
            <p:ph type="body" sz="quarter" idx="3"/>
          </p:nvPr>
        </p:nvSpPr>
        <p:spPr bwMode="auto">
          <a:xfrm>
            <a:off x="695008" y="4386190"/>
            <a:ext cx="5560060" cy="4157496"/>
          </a:xfrm>
          <a:prstGeom prst="rect">
            <a:avLst/>
          </a:prstGeom>
          <a:noFill/>
          <a:ln w="9525">
            <a:noFill/>
            <a:miter lim="800000"/>
            <a:headEnd/>
            <a:tailEnd/>
          </a:ln>
          <a:effectLst/>
        </p:spPr>
        <p:txBody>
          <a:bodyPr vert="horz" wrap="square" lIns="92828" tIns="46414" rIns="92828" bIns="46414"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31430" name="Rectangle 6"/>
          <p:cNvSpPr>
            <a:spLocks noGrp="1" noChangeArrowheads="1"/>
          </p:cNvSpPr>
          <p:nvPr>
            <p:ph type="ftr" sz="quarter" idx="4"/>
          </p:nvPr>
        </p:nvSpPr>
        <p:spPr bwMode="auto">
          <a:xfrm>
            <a:off x="0" y="8772378"/>
            <a:ext cx="3011699" cy="462120"/>
          </a:xfrm>
          <a:prstGeom prst="rect">
            <a:avLst/>
          </a:prstGeom>
          <a:noFill/>
          <a:ln w="9525">
            <a:noFill/>
            <a:miter lim="800000"/>
            <a:headEnd/>
            <a:tailEnd/>
          </a:ln>
          <a:effectLst/>
        </p:spPr>
        <p:txBody>
          <a:bodyPr vert="horz" wrap="square" lIns="92828" tIns="46414" rIns="92828" bIns="46414" numCol="1" anchor="b" anchorCtr="0" compatLnSpc="1">
            <a:prstTxWarp prst="textNoShape">
              <a:avLst/>
            </a:prstTxWarp>
          </a:bodyPr>
          <a:lstStyle>
            <a:lvl1pPr defTabSz="928129">
              <a:defRPr sz="1200"/>
            </a:lvl1pPr>
          </a:lstStyle>
          <a:p>
            <a:pPr>
              <a:defRPr/>
            </a:pPr>
            <a:endParaRPr lang="en-US"/>
          </a:p>
        </p:txBody>
      </p:sp>
      <p:sp>
        <p:nvSpPr>
          <p:cNvPr id="231431" name="Rectangle 7"/>
          <p:cNvSpPr>
            <a:spLocks noGrp="1" noChangeArrowheads="1"/>
          </p:cNvSpPr>
          <p:nvPr>
            <p:ph type="sldNum" sz="quarter" idx="5"/>
          </p:nvPr>
        </p:nvSpPr>
        <p:spPr bwMode="auto">
          <a:xfrm>
            <a:off x="3936768" y="8772378"/>
            <a:ext cx="3011699" cy="462120"/>
          </a:xfrm>
          <a:prstGeom prst="rect">
            <a:avLst/>
          </a:prstGeom>
          <a:noFill/>
          <a:ln w="9525">
            <a:noFill/>
            <a:miter lim="800000"/>
            <a:headEnd/>
            <a:tailEnd/>
          </a:ln>
          <a:effectLst/>
        </p:spPr>
        <p:txBody>
          <a:bodyPr vert="horz" wrap="square" lIns="92828" tIns="46414" rIns="92828" bIns="46414" numCol="1" anchor="b" anchorCtr="0" compatLnSpc="1">
            <a:prstTxWarp prst="textNoShape">
              <a:avLst/>
            </a:prstTxWarp>
          </a:bodyPr>
          <a:lstStyle>
            <a:lvl1pPr algn="r" defTabSz="928129">
              <a:defRPr sz="1200"/>
            </a:lvl1pPr>
          </a:lstStyle>
          <a:p>
            <a:pPr>
              <a:defRPr/>
            </a:pPr>
            <a:fld id="{11BC34B4-3EB4-48F9-92E4-6FC821E90389}" type="slidenum">
              <a:rPr lang="en-US"/>
              <a:pPr>
                <a:defRPr/>
              </a:pPr>
              <a:t>‹#›</a:t>
            </a:fld>
            <a:endParaRPr lang="en-US"/>
          </a:p>
        </p:txBody>
      </p:sp>
    </p:spTree>
    <p:extLst>
      <p:ext uri="{BB962C8B-B14F-4D97-AF65-F5344CB8AC3E}">
        <p14:creationId xmlns:p14="http://schemas.microsoft.com/office/powerpoint/2010/main" val="225959645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482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38188" indent="-282575" defTabSz="927100" eaLnBrk="0" hangingPunct="0">
              <a:spcBef>
                <a:spcPct val="30000"/>
              </a:spcBef>
              <a:defRPr kumimoji="1" sz="1200">
                <a:solidFill>
                  <a:schemeClr val="tx1"/>
                </a:solidFill>
                <a:latin typeface="Arial" charset="0"/>
              </a:defRPr>
            </a:lvl2pPr>
            <a:lvl3pPr marL="1135063" indent="-227013" defTabSz="927100" eaLnBrk="0" hangingPunct="0">
              <a:spcBef>
                <a:spcPct val="30000"/>
              </a:spcBef>
              <a:defRPr kumimoji="1" sz="1200">
                <a:solidFill>
                  <a:schemeClr val="tx1"/>
                </a:solidFill>
                <a:latin typeface="Arial" charset="0"/>
              </a:defRPr>
            </a:lvl3pPr>
            <a:lvl4pPr marL="1590675" indent="-227013" defTabSz="927100" eaLnBrk="0" hangingPunct="0">
              <a:spcBef>
                <a:spcPct val="30000"/>
              </a:spcBef>
              <a:defRPr kumimoji="1" sz="1200">
                <a:solidFill>
                  <a:schemeClr val="tx1"/>
                </a:solidFill>
                <a:latin typeface="Arial" charset="0"/>
              </a:defRPr>
            </a:lvl4pPr>
            <a:lvl5pPr marL="2044700" indent="-227013" defTabSz="927100" eaLnBrk="0" hangingPunct="0">
              <a:spcBef>
                <a:spcPct val="30000"/>
              </a:spcBef>
              <a:defRPr kumimoji="1" sz="1200">
                <a:solidFill>
                  <a:schemeClr val="tx1"/>
                </a:solidFill>
                <a:latin typeface="Arial" charset="0"/>
              </a:defRPr>
            </a:lvl5pPr>
            <a:lvl6pPr marL="2501900" indent="-227013" defTabSz="927100" eaLnBrk="0" fontAlgn="base" hangingPunct="0">
              <a:spcBef>
                <a:spcPct val="30000"/>
              </a:spcBef>
              <a:spcAft>
                <a:spcPct val="0"/>
              </a:spcAft>
              <a:defRPr kumimoji="1" sz="1200">
                <a:solidFill>
                  <a:schemeClr val="tx1"/>
                </a:solidFill>
                <a:latin typeface="Arial" charset="0"/>
              </a:defRPr>
            </a:lvl6pPr>
            <a:lvl7pPr marL="2959100" indent="-227013" defTabSz="927100" eaLnBrk="0" fontAlgn="base" hangingPunct="0">
              <a:spcBef>
                <a:spcPct val="30000"/>
              </a:spcBef>
              <a:spcAft>
                <a:spcPct val="0"/>
              </a:spcAft>
              <a:defRPr kumimoji="1" sz="1200">
                <a:solidFill>
                  <a:schemeClr val="tx1"/>
                </a:solidFill>
                <a:latin typeface="Arial" charset="0"/>
              </a:defRPr>
            </a:lvl7pPr>
            <a:lvl8pPr marL="3416300" indent="-227013" defTabSz="927100" eaLnBrk="0" fontAlgn="base" hangingPunct="0">
              <a:spcBef>
                <a:spcPct val="30000"/>
              </a:spcBef>
              <a:spcAft>
                <a:spcPct val="0"/>
              </a:spcAft>
              <a:defRPr kumimoji="1" sz="1200">
                <a:solidFill>
                  <a:schemeClr val="tx1"/>
                </a:solidFill>
                <a:latin typeface="Arial" charset="0"/>
              </a:defRPr>
            </a:lvl8pPr>
            <a:lvl9pPr marL="3873500" indent="-227013"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FB55E93C-BB67-4237-94AD-BAF878CA64D8}" type="slidenum">
              <a:rPr kumimoji="0" lang="en-US" altLang="en-US" smtClean="0"/>
              <a:pPr eaLnBrk="1" hangingPunct="1">
                <a:spcBef>
                  <a:spcPct val="0"/>
                </a:spcBef>
              </a:pPr>
              <a:t>1</a:t>
            </a:fld>
            <a:endParaRPr kumimoji="0"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506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38188" indent="-282575" defTabSz="927100" eaLnBrk="0" hangingPunct="0">
              <a:spcBef>
                <a:spcPct val="30000"/>
              </a:spcBef>
              <a:defRPr kumimoji="1" sz="1200">
                <a:solidFill>
                  <a:schemeClr val="tx1"/>
                </a:solidFill>
                <a:latin typeface="Arial" charset="0"/>
              </a:defRPr>
            </a:lvl2pPr>
            <a:lvl3pPr marL="1135063" indent="-227013" defTabSz="927100" eaLnBrk="0" hangingPunct="0">
              <a:spcBef>
                <a:spcPct val="30000"/>
              </a:spcBef>
              <a:defRPr kumimoji="1" sz="1200">
                <a:solidFill>
                  <a:schemeClr val="tx1"/>
                </a:solidFill>
                <a:latin typeface="Arial" charset="0"/>
              </a:defRPr>
            </a:lvl3pPr>
            <a:lvl4pPr marL="1590675" indent="-227013" defTabSz="927100" eaLnBrk="0" hangingPunct="0">
              <a:spcBef>
                <a:spcPct val="30000"/>
              </a:spcBef>
              <a:defRPr kumimoji="1" sz="1200">
                <a:solidFill>
                  <a:schemeClr val="tx1"/>
                </a:solidFill>
                <a:latin typeface="Arial" charset="0"/>
              </a:defRPr>
            </a:lvl4pPr>
            <a:lvl5pPr marL="2044700" indent="-227013" defTabSz="927100" eaLnBrk="0" hangingPunct="0">
              <a:spcBef>
                <a:spcPct val="30000"/>
              </a:spcBef>
              <a:defRPr kumimoji="1" sz="1200">
                <a:solidFill>
                  <a:schemeClr val="tx1"/>
                </a:solidFill>
                <a:latin typeface="Arial" charset="0"/>
              </a:defRPr>
            </a:lvl5pPr>
            <a:lvl6pPr marL="2501900" indent="-227013" defTabSz="927100" eaLnBrk="0" fontAlgn="base" hangingPunct="0">
              <a:spcBef>
                <a:spcPct val="30000"/>
              </a:spcBef>
              <a:spcAft>
                <a:spcPct val="0"/>
              </a:spcAft>
              <a:defRPr kumimoji="1" sz="1200">
                <a:solidFill>
                  <a:schemeClr val="tx1"/>
                </a:solidFill>
                <a:latin typeface="Arial" charset="0"/>
              </a:defRPr>
            </a:lvl6pPr>
            <a:lvl7pPr marL="2959100" indent="-227013" defTabSz="927100" eaLnBrk="0" fontAlgn="base" hangingPunct="0">
              <a:spcBef>
                <a:spcPct val="30000"/>
              </a:spcBef>
              <a:spcAft>
                <a:spcPct val="0"/>
              </a:spcAft>
              <a:defRPr kumimoji="1" sz="1200">
                <a:solidFill>
                  <a:schemeClr val="tx1"/>
                </a:solidFill>
                <a:latin typeface="Arial" charset="0"/>
              </a:defRPr>
            </a:lvl7pPr>
            <a:lvl8pPr marL="3416300" indent="-227013" defTabSz="927100" eaLnBrk="0" fontAlgn="base" hangingPunct="0">
              <a:spcBef>
                <a:spcPct val="30000"/>
              </a:spcBef>
              <a:spcAft>
                <a:spcPct val="0"/>
              </a:spcAft>
              <a:defRPr kumimoji="1" sz="1200">
                <a:solidFill>
                  <a:schemeClr val="tx1"/>
                </a:solidFill>
                <a:latin typeface="Arial" charset="0"/>
              </a:defRPr>
            </a:lvl8pPr>
            <a:lvl9pPr marL="3873500" indent="-227013"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07406CA2-EB55-490B-BF93-A6F624392B41}" type="slidenum">
              <a:rPr kumimoji="0" lang="en-US" altLang="en-US" smtClean="0"/>
              <a:pPr eaLnBrk="1" hangingPunct="1">
                <a:spcBef>
                  <a:spcPct val="0"/>
                </a:spcBef>
              </a:pPr>
              <a:t>11</a:t>
            </a:fld>
            <a:endParaRPr kumimoji="0"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608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42950" indent="-285750" defTabSz="927100" eaLnBrk="0" hangingPunct="0">
              <a:spcBef>
                <a:spcPct val="30000"/>
              </a:spcBef>
              <a:defRPr kumimoji="1" sz="1200">
                <a:solidFill>
                  <a:schemeClr val="tx1"/>
                </a:solidFill>
                <a:latin typeface="Arial" charset="0"/>
              </a:defRPr>
            </a:lvl2pPr>
            <a:lvl3pPr marL="1143000" indent="-228600" defTabSz="927100" eaLnBrk="0" hangingPunct="0">
              <a:spcBef>
                <a:spcPct val="30000"/>
              </a:spcBef>
              <a:defRPr kumimoji="1" sz="1200">
                <a:solidFill>
                  <a:schemeClr val="tx1"/>
                </a:solidFill>
                <a:latin typeface="Arial" charset="0"/>
              </a:defRPr>
            </a:lvl3pPr>
            <a:lvl4pPr marL="1600200" indent="-228600" defTabSz="927100" eaLnBrk="0" hangingPunct="0">
              <a:spcBef>
                <a:spcPct val="30000"/>
              </a:spcBef>
              <a:defRPr kumimoji="1" sz="1200">
                <a:solidFill>
                  <a:schemeClr val="tx1"/>
                </a:solidFill>
                <a:latin typeface="Arial" charset="0"/>
              </a:defRPr>
            </a:lvl4pPr>
            <a:lvl5pPr marL="2057400" indent="-228600" defTabSz="927100" eaLnBrk="0" hangingPunct="0">
              <a:spcBef>
                <a:spcPct val="30000"/>
              </a:spcBef>
              <a:defRPr kumimoji="1" sz="1200">
                <a:solidFill>
                  <a:schemeClr val="tx1"/>
                </a:solidFill>
                <a:latin typeface="Arial" charset="0"/>
              </a:defRPr>
            </a:lvl5pPr>
            <a:lvl6pPr marL="2514600" indent="-228600" defTabSz="927100" eaLnBrk="0" fontAlgn="base" hangingPunct="0">
              <a:spcBef>
                <a:spcPct val="30000"/>
              </a:spcBef>
              <a:spcAft>
                <a:spcPct val="0"/>
              </a:spcAft>
              <a:defRPr kumimoji="1" sz="1200">
                <a:solidFill>
                  <a:schemeClr val="tx1"/>
                </a:solidFill>
                <a:latin typeface="Arial" charset="0"/>
              </a:defRPr>
            </a:lvl6pPr>
            <a:lvl7pPr marL="2971800" indent="-228600" defTabSz="927100" eaLnBrk="0" fontAlgn="base" hangingPunct="0">
              <a:spcBef>
                <a:spcPct val="30000"/>
              </a:spcBef>
              <a:spcAft>
                <a:spcPct val="0"/>
              </a:spcAft>
              <a:defRPr kumimoji="1" sz="1200">
                <a:solidFill>
                  <a:schemeClr val="tx1"/>
                </a:solidFill>
                <a:latin typeface="Arial" charset="0"/>
              </a:defRPr>
            </a:lvl7pPr>
            <a:lvl8pPr marL="3429000" indent="-228600" defTabSz="927100" eaLnBrk="0" fontAlgn="base" hangingPunct="0">
              <a:spcBef>
                <a:spcPct val="30000"/>
              </a:spcBef>
              <a:spcAft>
                <a:spcPct val="0"/>
              </a:spcAft>
              <a:defRPr kumimoji="1" sz="1200">
                <a:solidFill>
                  <a:schemeClr val="tx1"/>
                </a:solidFill>
                <a:latin typeface="Arial" charset="0"/>
              </a:defRPr>
            </a:lvl8pPr>
            <a:lvl9pPr marL="3886200" indent="-228600"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98B6EB91-2952-43BA-8D8E-4857F484D040}" type="slidenum">
              <a:rPr kumimoji="0" lang="en-US" altLang="en-US" smtClean="0"/>
              <a:pPr eaLnBrk="1" hangingPunct="1">
                <a:spcBef>
                  <a:spcPct val="0"/>
                </a:spcBef>
              </a:pPr>
              <a:t>12</a:t>
            </a:fld>
            <a:endParaRPr kumimoji="0"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710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38188" indent="-282575" defTabSz="927100" eaLnBrk="0" hangingPunct="0">
              <a:spcBef>
                <a:spcPct val="30000"/>
              </a:spcBef>
              <a:defRPr kumimoji="1" sz="1200">
                <a:solidFill>
                  <a:schemeClr val="tx1"/>
                </a:solidFill>
                <a:latin typeface="Arial" charset="0"/>
              </a:defRPr>
            </a:lvl2pPr>
            <a:lvl3pPr marL="1135063" indent="-227013" defTabSz="927100" eaLnBrk="0" hangingPunct="0">
              <a:spcBef>
                <a:spcPct val="30000"/>
              </a:spcBef>
              <a:defRPr kumimoji="1" sz="1200">
                <a:solidFill>
                  <a:schemeClr val="tx1"/>
                </a:solidFill>
                <a:latin typeface="Arial" charset="0"/>
              </a:defRPr>
            </a:lvl3pPr>
            <a:lvl4pPr marL="1590675" indent="-227013" defTabSz="927100" eaLnBrk="0" hangingPunct="0">
              <a:spcBef>
                <a:spcPct val="30000"/>
              </a:spcBef>
              <a:defRPr kumimoji="1" sz="1200">
                <a:solidFill>
                  <a:schemeClr val="tx1"/>
                </a:solidFill>
                <a:latin typeface="Arial" charset="0"/>
              </a:defRPr>
            </a:lvl4pPr>
            <a:lvl5pPr marL="2044700" indent="-227013" defTabSz="927100" eaLnBrk="0" hangingPunct="0">
              <a:spcBef>
                <a:spcPct val="30000"/>
              </a:spcBef>
              <a:defRPr kumimoji="1" sz="1200">
                <a:solidFill>
                  <a:schemeClr val="tx1"/>
                </a:solidFill>
                <a:latin typeface="Arial" charset="0"/>
              </a:defRPr>
            </a:lvl5pPr>
            <a:lvl6pPr marL="2501900" indent="-227013" defTabSz="927100" eaLnBrk="0" fontAlgn="base" hangingPunct="0">
              <a:spcBef>
                <a:spcPct val="30000"/>
              </a:spcBef>
              <a:spcAft>
                <a:spcPct val="0"/>
              </a:spcAft>
              <a:defRPr kumimoji="1" sz="1200">
                <a:solidFill>
                  <a:schemeClr val="tx1"/>
                </a:solidFill>
                <a:latin typeface="Arial" charset="0"/>
              </a:defRPr>
            </a:lvl6pPr>
            <a:lvl7pPr marL="2959100" indent="-227013" defTabSz="927100" eaLnBrk="0" fontAlgn="base" hangingPunct="0">
              <a:spcBef>
                <a:spcPct val="30000"/>
              </a:spcBef>
              <a:spcAft>
                <a:spcPct val="0"/>
              </a:spcAft>
              <a:defRPr kumimoji="1" sz="1200">
                <a:solidFill>
                  <a:schemeClr val="tx1"/>
                </a:solidFill>
                <a:latin typeface="Arial" charset="0"/>
              </a:defRPr>
            </a:lvl7pPr>
            <a:lvl8pPr marL="3416300" indent="-227013" defTabSz="927100" eaLnBrk="0" fontAlgn="base" hangingPunct="0">
              <a:spcBef>
                <a:spcPct val="30000"/>
              </a:spcBef>
              <a:spcAft>
                <a:spcPct val="0"/>
              </a:spcAft>
              <a:defRPr kumimoji="1" sz="1200">
                <a:solidFill>
                  <a:schemeClr val="tx1"/>
                </a:solidFill>
                <a:latin typeface="Arial" charset="0"/>
              </a:defRPr>
            </a:lvl8pPr>
            <a:lvl9pPr marL="3873500" indent="-227013"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257FA1CB-C9C1-4C20-9E37-70CA2480415B}" type="slidenum">
              <a:rPr kumimoji="0" lang="en-US" altLang="en-US" smtClean="0"/>
              <a:pPr eaLnBrk="1" hangingPunct="1">
                <a:spcBef>
                  <a:spcPct val="0"/>
                </a:spcBef>
              </a:pPr>
              <a:t>14</a:t>
            </a:fld>
            <a:endParaRPr kumimoji="0"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42950" indent="-285750" defTabSz="927100" eaLnBrk="0" hangingPunct="0">
              <a:spcBef>
                <a:spcPct val="30000"/>
              </a:spcBef>
              <a:defRPr kumimoji="1" sz="1200">
                <a:solidFill>
                  <a:schemeClr val="tx1"/>
                </a:solidFill>
                <a:latin typeface="Arial" charset="0"/>
              </a:defRPr>
            </a:lvl2pPr>
            <a:lvl3pPr marL="1143000" indent="-228600" defTabSz="927100" eaLnBrk="0" hangingPunct="0">
              <a:spcBef>
                <a:spcPct val="30000"/>
              </a:spcBef>
              <a:defRPr kumimoji="1" sz="1200">
                <a:solidFill>
                  <a:schemeClr val="tx1"/>
                </a:solidFill>
                <a:latin typeface="Arial" charset="0"/>
              </a:defRPr>
            </a:lvl3pPr>
            <a:lvl4pPr marL="1600200" indent="-228600" defTabSz="927100" eaLnBrk="0" hangingPunct="0">
              <a:spcBef>
                <a:spcPct val="30000"/>
              </a:spcBef>
              <a:defRPr kumimoji="1" sz="1200">
                <a:solidFill>
                  <a:schemeClr val="tx1"/>
                </a:solidFill>
                <a:latin typeface="Arial" charset="0"/>
              </a:defRPr>
            </a:lvl4pPr>
            <a:lvl5pPr marL="2057400" indent="-228600" defTabSz="927100" eaLnBrk="0" hangingPunct="0">
              <a:spcBef>
                <a:spcPct val="30000"/>
              </a:spcBef>
              <a:defRPr kumimoji="1" sz="1200">
                <a:solidFill>
                  <a:schemeClr val="tx1"/>
                </a:solidFill>
                <a:latin typeface="Arial" charset="0"/>
              </a:defRPr>
            </a:lvl5pPr>
            <a:lvl6pPr marL="2514600" indent="-228600" defTabSz="927100" eaLnBrk="0" fontAlgn="base" hangingPunct="0">
              <a:spcBef>
                <a:spcPct val="30000"/>
              </a:spcBef>
              <a:spcAft>
                <a:spcPct val="0"/>
              </a:spcAft>
              <a:defRPr kumimoji="1" sz="1200">
                <a:solidFill>
                  <a:schemeClr val="tx1"/>
                </a:solidFill>
                <a:latin typeface="Arial" charset="0"/>
              </a:defRPr>
            </a:lvl6pPr>
            <a:lvl7pPr marL="2971800" indent="-228600" defTabSz="927100" eaLnBrk="0" fontAlgn="base" hangingPunct="0">
              <a:spcBef>
                <a:spcPct val="30000"/>
              </a:spcBef>
              <a:spcAft>
                <a:spcPct val="0"/>
              </a:spcAft>
              <a:defRPr kumimoji="1" sz="1200">
                <a:solidFill>
                  <a:schemeClr val="tx1"/>
                </a:solidFill>
                <a:latin typeface="Arial" charset="0"/>
              </a:defRPr>
            </a:lvl7pPr>
            <a:lvl8pPr marL="3429000" indent="-228600" defTabSz="927100" eaLnBrk="0" fontAlgn="base" hangingPunct="0">
              <a:spcBef>
                <a:spcPct val="30000"/>
              </a:spcBef>
              <a:spcAft>
                <a:spcPct val="0"/>
              </a:spcAft>
              <a:defRPr kumimoji="1" sz="1200">
                <a:solidFill>
                  <a:schemeClr val="tx1"/>
                </a:solidFill>
                <a:latin typeface="Arial" charset="0"/>
              </a:defRPr>
            </a:lvl8pPr>
            <a:lvl9pPr marL="3886200" indent="-228600"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63745C07-FAB1-4231-9ADA-3848D097130E}" type="slidenum">
              <a:rPr kumimoji="0" lang="en-US" altLang="en-US" smtClean="0"/>
              <a:pPr eaLnBrk="1" hangingPunct="1">
                <a:spcBef>
                  <a:spcPct val="0"/>
                </a:spcBef>
              </a:pPr>
              <a:t>15</a:t>
            </a:fld>
            <a:endParaRPr kumimoji="0"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42950" indent="-285750" defTabSz="927100" eaLnBrk="0" hangingPunct="0">
              <a:spcBef>
                <a:spcPct val="30000"/>
              </a:spcBef>
              <a:defRPr kumimoji="1" sz="1200">
                <a:solidFill>
                  <a:schemeClr val="tx1"/>
                </a:solidFill>
                <a:latin typeface="Arial" charset="0"/>
              </a:defRPr>
            </a:lvl2pPr>
            <a:lvl3pPr marL="1143000" indent="-228600" defTabSz="927100" eaLnBrk="0" hangingPunct="0">
              <a:spcBef>
                <a:spcPct val="30000"/>
              </a:spcBef>
              <a:defRPr kumimoji="1" sz="1200">
                <a:solidFill>
                  <a:schemeClr val="tx1"/>
                </a:solidFill>
                <a:latin typeface="Arial" charset="0"/>
              </a:defRPr>
            </a:lvl3pPr>
            <a:lvl4pPr marL="1600200" indent="-228600" defTabSz="927100" eaLnBrk="0" hangingPunct="0">
              <a:spcBef>
                <a:spcPct val="30000"/>
              </a:spcBef>
              <a:defRPr kumimoji="1" sz="1200">
                <a:solidFill>
                  <a:schemeClr val="tx1"/>
                </a:solidFill>
                <a:latin typeface="Arial" charset="0"/>
              </a:defRPr>
            </a:lvl4pPr>
            <a:lvl5pPr marL="2057400" indent="-228600" defTabSz="927100" eaLnBrk="0" hangingPunct="0">
              <a:spcBef>
                <a:spcPct val="30000"/>
              </a:spcBef>
              <a:defRPr kumimoji="1" sz="1200">
                <a:solidFill>
                  <a:schemeClr val="tx1"/>
                </a:solidFill>
                <a:latin typeface="Arial" charset="0"/>
              </a:defRPr>
            </a:lvl5pPr>
            <a:lvl6pPr marL="2514600" indent="-228600" defTabSz="927100" eaLnBrk="0" fontAlgn="base" hangingPunct="0">
              <a:spcBef>
                <a:spcPct val="30000"/>
              </a:spcBef>
              <a:spcAft>
                <a:spcPct val="0"/>
              </a:spcAft>
              <a:defRPr kumimoji="1" sz="1200">
                <a:solidFill>
                  <a:schemeClr val="tx1"/>
                </a:solidFill>
                <a:latin typeface="Arial" charset="0"/>
              </a:defRPr>
            </a:lvl6pPr>
            <a:lvl7pPr marL="2971800" indent="-228600" defTabSz="927100" eaLnBrk="0" fontAlgn="base" hangingPunct="0">
              <a:spcBef>
                <a:spcPct val="30000"/>
              </a:spcBef>
              <a:spcAft>
                <a:spcPct val="0"/>
              </a:spcAft>
              <a:defRPr kumimoji="1" sz="1200">
                <a:solidFill>
                  <a:schemeClr val="tx1"/>
                </a:solidFill>
                <a:latin typeface="Arial" charset="0"/>
              </a:defRPr>
            </a:lvl7pPr>
            <a:lvl8pPr marL="3429000" indent="-228600" defTabSz="927100" eaLnBrk="0" fontAlgn="base" hangingPunct="0">
              <a:spcBef>
                <a:spcPct val="30000"/>
              </a:spcBef>
              <a:spcAft>
                <a:spcPct val="0"/>
              </a:spcAft>
              <a:defRPr kumimoji="1" sz="1200">
                <a:solidFill>
                  <a:schemeClr val="tx1"/>
                </a:solidFill>
                <a:latin typeface="Arial" charset="0"/>
              </a:defRPr>
            </a:lvl8pPr>
            <a:lvl9pPr marL="3886200" indent="-228600"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63745C07-FAB1-4231-9ADA-3848D097130E}" type="slidenum">
              <a:rPr kumimoji="0" lang="en-US" altLang="en-US" smtClean="0"/>
              <a:pPr eaLnBrk="1" hangingPunct="1">
                <a:spcBef>
                  <a:spcPct val="0"/>
                </a:spcBef>
              </a:pPr>
              <a:t>16</a:t>
            </a:fld>
            <a:endParaRPr kumimoji="0"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42950" indent="-285750" defTabSz="927100" eaLnBrk="0" hangingPunct="0">
              <a:spcBef>
                <a:spcPct val="30000"/>
              </a:spcBef>
              <a:defRPr kumimoji="1" sz="1200">
                <a:solidFill>
                  <a:schemeClr val="tx1"/>
                </a:solidFill>
                <a:latin typeface="Arial" charset="0"/>
              </a:defRPr>
            </a:lvl2pPr>
            <a:lvl3pPr marL="1143000" indent="-228600" defTabSz="927100" eaLnBrk="0" hangingPunct="0">
              <a:spcBef>
                <a:spcPct val="30000"/>
              </a:spcBef>
              <a:defRPr kumimoji="1" sz="1200">
                <a:solidFill>
                  <a:schemeClr val="tx1"/>
                </a:solidFill>
                <a:latin typeface="Arial" charset="0"/>
              </a:defRPr>
            </a:lvl3pPr>
            <a:lvl4pPr marL="1600200" indent="-228600" defTabSz="927100" eaLnBrk="0" hangingPunct="0">
              <a:spcBef>
                <a:spcPct val="30000"/>
              </a:spcBef>
              <a:defRPr kumimoji="1" sz="1200">
                <a:solidFill>
                  <a:schemeClr val="tx1"/>
                </a:solidFill>
                <a:latin typeface="Arial" charset="0"/>
              </a:defRPr>
            </a:lvl4pPr>
            <a:lvl5pPr marL="2057400" indent="-228600" defTabSz="927100" eaLnBrk="0" hangingPunct="0">
              <a:spcBef>
                <a:spcPct val="30000"/>
              </a:spcBef>
              <a:defRPr kumimoji="1" sz="1200">
                <a:solidFill>
                  <a:schemeClr val="tx1"/>
                </a:solidFill>
                <a:latin typeface="Arial" charset="0"/>
              </a:defRPr>
            </a:lvl5pPr>
            <a:lvl6pPr marL="2514600" indent="-228600" defTabSz="927100" eaLnBrk="0" fontAlgn="base" hangingPunct="0">
              <a:spcBef>
                <a:spcPct val="30000"/>
              </a:spcBef>
              <a:spcAft>
                <a:spcPct val="0"/>
              </a:spcAft>
              <a:defRPr kumimoji="1" sz="1200">
                <a:solidFill>
                  <a:schemeClr val="tx1"/>
                </a:solidFill>
                <a:latin typeface="Arial" charset="0"/>
              </a:defRPr>
            </a:lvl6pPr>
            <a:lvl7pPr marL="2971800" indent="-228600" defTabSz="927100" eaLnBrk="0" fontAlgn="base" hangingPunct="0">
              <a:spcBef>
                <a:spcPct val="30000"/>
              </a:spcBef>
              <a:spcAft>
                <a:spcPct val="0"/>
              </a:spcAft>
              <a:defRPr kumimoji="1" sz="1200">
                <a:solidFill>
                  <a:schemeClr val="tx1"/>
                </a:solidFill>
                <a:latin typeface="Arial" charset="0"/>
              </a:defRPr>
            </a:lvl7pPr>
            <a:lvl8pPr marL="3429000" indent="-228600" defTabSz="927100" eaLnBrk="0" fontAlgn="base" hangingPunct="0">
              <a:spcBef>
                <a:spcPct val="30000"/>
              </a:spcBef>
              <a:spcAft>
                <a:spcPct val="0"/>
              </a:spcAft>
              <a:defRPr kumimoji="1" sz="1200">
                <a:solidFill>
                  <a:schemeClr val="tx1"/>
                </a:solidFill>
                <a:latin typeface="Arial" charset="0"/>
              </a:defRPr>
            </a:lvl8pPr>
            <a:lvl9pPr marL="3886200" indent="-228600"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63745C07-FAB1-4231-9ADA-3848D097130E}" type="slidenum">
              <a:rPr kumimoji="0" lang="en-US" altLang="en-US" smtClean="0"/>
              <a:pPr eaLnBrk="1" hangingPunct="1">
                <a:spcBef>
                  <a:spcPct val="0"/>
                </a:spcBef>
              </a:pPr>
              <a:t>17</a:t>
            </a:fld>
            <a:endParaRPr kumimoji="0"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42950" indent="-285750" defTabSz="927100" eaLnBrk="0" hangingPunct="0">
              <a:spcBef>
                <a:spcPct val="30000"/>
              </a:spcBef>
              <a:defRPr kumimoji="1" sz="1200">
                <a:solidFill>
                  <a:schemeClr val="tx1"/>
                </a:solidFill>
                <a:latin typeface="Arial" charset="0"/>
              </a:defRPr>
            </a:lvl2pPr>
            <a:lvl3pPr marL="1143000" indent="-228600" defTabSz="927100" eaLnBrk="0" hangingPunct="0">
              <a:spcBef>
                <a:spcPct val="30000"/>
              </a:spcBef>
              <a:defRPr kumimoji="1" sz="1200">
                <a:solidFill>
                  <a:schemeClr val="tx1"/>
                </a:solidFill>
                <a:latin typeface="Arial" charset="0"/>
              </a:defRPr>
            </a:lvl3pPr>
            <a:lvl4pPr marL="1600200" indent="-228600" defTabSz="927100" eaLnBrk="0" hangingPunct="0">
              <a:spcBef>
                <a:spcPct val="30000"/>
              </a:spcBef>
              <a:defRPr kumimoji="1" sz="1200">
                <a:solidFill>
                  <a:schemeClr val="tx1"/>
                </a:solidFill>
                <a:latin typeface="Arial" charset="0"/>
              </a:defRPr>
            </a:lvl4pPr>
            <a:lvl5pPr marL="2057400" indent="-228600" defTabSz="927100" eaLnBrk="0" hangingPunct="0">
              <a:spcBef>
                <a:spcPct val="30000"/>
              </a:spcBef>
              <a:defRPr kumimoji="1" sz="1200">
                <a:solidFill>
                  <a:schemeClr val="tx1"/>
                </a:solidFill>
                <a:latin typeface="Arial" charset="0"/>
              </a:defRPr>
            </a:lvl5pPr>
            <a:lvl6pPr marL="2514600" indent="-228600" defTabSz="927100" eaLnBrk="0" fontAlgn="base" hangingPunct="0">
              <a:spcBef>
                <a:spcPct val="30000"/>
              </a:spcBef>
              <a:spcAft>
                <a:spcPct val="0"/>
              </a:spcAft>
              <a:defRPr kumimoji="1" sz="1200">
                <a:solidFill>
                  <a:schemeClr val="tx1"/>
                </a:solidFill>
                <a:latin typeface="Arial" charset="0"/>
              </a:defRPr>
            </a:lvl6pPr>
            <a:lvl7pPr marL="2971800" indent="-228600" defTabSz="927100" eaLnBrk="0" fontAlgn="base" hangingPunct="0">
              <a:spcBef>
                <a:spcPct val="30000"/>
              </a:spcBef>
              <a:spcAft>
                <a:spcPct val="0"/>
              </a:spcAft>
              <a:defRPr kumimoji="1" sz="1200">
                <a:solidFill>
                  <a:schemeClr val="tx1"/>
                </a:solidFill>
                <a:latin typeface="Arial" charset="0"/>
              </a:defRPr>
            </a:lvl7pPr>
            <a:lvl8pPr marL="3429000" indent="-228600" defTabSz="927100" eaLnBrk="0" fontAlgn="base" hangingPunct="0">
              <a:spcBef>
                <a:spcPct val="30000"/>
              </a:spcBef>
              <a:spcAft>
                <a:spcPct val="0"/>
              </a:spcAft>
              <a:defRPr kumimoji="1" sz="1200">
                <a:solidFill>
                  <a:schemeClr val="tx1"/>
                </a:solidFill>
                <a:latin typeface="Arial" charset="0"/>
              </a:defRPr>
            </a:lvl8pPr>
            <a:lvl9pPr marL="3886200" indent="-228600"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63745C07-FAB1-4231-9ADA-3848D097130E}" type="slidenum">
              <a:rPr kumimoji="0" lang="en-US" altLang="en-US" smtClean="0"/>
              <a:pPr eaLnBrk="1" hangingPunct="1">
                <a:spcBef>
                  <a:spcPct val="0"/>
                </a:spcBef>
              </a:pPr>
              <a:t>18</a:t>
            </a:fld>
            <a:endParaRPr kumimoji="0"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a:ln/>
        </p:spPr>
      </p:sp>
      <p:sp>
        <p:nvSpPr>
          <p:cNvPr id="419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198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42950" indent="-285750" defTabSz="927100" eaLnBrk="0" hangingPunct="0">
              <a:spcBef>
                <a:spcPct val="30000"/>
              </a:spcBef>
              <a:defRPr kumimoji="1" sz="1200">
                <a:solidFill>
                  <a:schemeClr val="tx1"/>
                </a:solidFill>
                <a:latin typeface="Arial" charset="0"/>
              </a:defRPr>
            </a:lvl2pPr>
            <a:lvl3pPr marL="1143000" indent="-228600" defTabSz="927100" eaLnBrk="0" hangingPunct="0">
              <a:spcBef>
                <a:spcPct val="30000"/>
              </a:spcBef>
              <a:defRPr kumimoji="1" sz="1200">
                <a:solidFill>
                  <a:schemeClr val="tx1"/>
                </a:solidFill>
                <a:latin typeface="Arial" charset="0"/>
              </a:defRPr>
            </a:lvl3pPr>
            <a:lvl4pPr marL="1600200" indent="-228600" defTabSz="927100" eaLnBrk="0" hangingPunct="0">
              <a:spcBef>
                <a:spcPct val="30000"/>
              </a:spcBef>
              <a:defRPr kumimoji="1" sz="1200">
                <a:solidFill>
                  <a:schemeClr val="tx1"/>
                </a:solidFill>
                <a:latin typeface="Arial" charset="0"/>
              </a:defRPr>
            </a:lvl4pPr>
            <a:lvl5pPr marL="2057400" indent="-228600" defTabSz="927100" eaLnBrk="0" hangingPunct="0">
              <a:spcBef>
                <a:spcPct val="30000"/>
              </a:spcBef>
              <a:defRPr kumimoji="1" sz="1200">
                <a:solidFill>
                  <a:schemeClr val="tx1"/>
                </a:solidFill>
                <a:latin typeface="Arial" charset="0"/>
              </a:defRPr>
            </a:lvl5pPr>
            <a:lvl6pPr marL="2514600" indent="-228600" defTabSz="927100" eaLnBrk="0" fontAlgn="base" hangingPunct="0">
              <a:spcBef>
                <a:spcPct val="30000"/>
              </a:spcBef>
              <a:spcAft>
                <a:spcPct val="0"/>
              </a:spcAft>
              <a:defRPr kumimoji="1" sz="1200">
                <a:solidFill>
                  <a:schemeClr val="tx1"/>
                </a:solidFill>
                <a:latin typeface="Arial" charset="0"/>
              </a:defRPr>
            </a:lvl6pPr>
            <a:lvl7pPr marL="2971800" indent="-228600" defTabSz="927100" eaLnBrk="0" fontAlgn="base" hangingPunct="0">
              <a:spcBef>
                <a:spcPct val="30000"/>
              </a:spcBef>
              <a:spcAft>
                <a:spcPct val="0"/>
              </a:spcAft>
              <a:defRPr kumimoji="1" sz="1200">
                <a:solidFill>
                  <a:schemeClr val="tx1"/>
                </a:solidFill>
                <a:latin typeface="Arial" charset="0"/>
              </a:defRPr>
            </a:lvl7pPr>
            <a:lvl8pPr marL="3429000" indent="-228600" defTabSz="927100" eaLnBrk="0" fontAlgn="base" hangingPunct="0">
              <a:spcBef>
                <a:spcPct val="30000"/>
              </a:spcBef>
              <a:spcAft>
                <a:spcPct val="0"/>
              </a:spcAft>
              <a:defRPr kumimoji="1" sz="1200">
                <a:solidFill>
                  <a:schemeClr val="tx1"/>
                </a:solidFill>
                <a:latin typeface="Arial" charset="0"/>
              </a:defRPr>
            </a:lvl8pPr>
            <a:lvl9pPr marL="3886200" indent="-228600"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63745C07-FAB1-4231-9ADA-3848D097130E}" type="slidenum">
              <a:rPr kumimoji="0" lang="en-US" altLang="en-US" smtClean="0"/>
              <a:pPr eaLnBrk="1" hangingPunct="1">
                <a:spcBef>
                  <a:spcPct val="0"/>
                </a:spcBef>
              </a:pPr>
              <a:t>19</a:t>
            </a:fld>
            <a:endParaRPr kumimoji="0"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813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38188" indent="-282575" defTabSz="927100" eaLnBrk="0" hangingPunct="0">
              <a:spcBef>
                <a:spcPct val="30000"/>
              </a:spcBef>
              <a:defRPr kumimoji="1" sz="1200">
                <a:solidFill>
                  <a:schemeClr val="tx1"/>
                </a:solidFill>
                <a:latin typeface="Arial" charset="0"/>
              </a:defRPr>
            </a:lvl2pPr>
            <a:lvl3pPr marL="1135063" indent="-227013" defTabSz="927100" eaLnBrk="0" hangingPunct="0">
              <a:spcBef>
                <a:spcPct val="30000"/>
              </a:spcBef>
              <a:defRPr kumimoji="1" sz="1200">
                <a:solidFill>
                  <a:schemeClr val="tx1"/>
                </a:solidFill>
                <a:latin typeface="Arial" charset="0"/>
              </a:defRPr>
            </a:lvl3pPr>
            <a:lvl4pPr marL="1590675" indent="-227013" defTabSz="927100" eaLnBrk="0" hangingPunct="0">
              <a:spcBef>
                <a:spcPct val="30000"/>
              </a:spcBef>
              <a:defRPr kumimoji="1" sz="1200">
                <a:solidFill>
                  <a:schemeClr val="tx1"/>
                </a:solidFill>
                <a:latin typeface="Arial" charset="0"/>
              </a:defRPr>
            </a:lvl4pPr>
            <a:lvl5pPr marL="2044700" indent="-227013" defTabSz="927100" eaLnBrk="0" hangingPunct="0">
              <a:spcBef>
                <a:spcPct val="30000"/>
              </a:spcBef>
              <a:defRPr kumimoji="1" sz="1200">
                <a:solidFill>
                  <a:schemeClr val="tx1"/>
                </a:solidFill>
                <a:latin typeface="Arial" charset="0"/>
              </a:defRPr>
            </a:lvl5pPr>
            <a:lvl6pPr marL="2501900" indent="-227013" defTabSz="927100" eaLnBrk="0" fontAlgn="base" hangingPunct="0">
              <a:spcBef>
                <a:spcPct val="30000"/>
              </a:spcBef>
              <a:spcAft>
                <a:spcPct val="0"/>
              </a:spcAft>
              <a:defRPr kumimoji="1" sz="1200">
                <a:solidFill>
                  <a:schemeClr val="tx1"/>
                </a:solidFill>
                <a:latin typeface="Arial" charset="0"/>
              </a:defRPr>
            </a:lvl6pPr>
            <a:lvl7pPr marL="2959100" indent="-227013" defTabSz="927100" eaLnBrk="0" fontAlgn="base" hangingPunct="0">
              <a:spcBef>
                <a:spcPct val="30000"/>
              </a:spcBef>
              <a:spcAft>
                <a:spcPct val="0"/>
              </a:spcAft>
              <a:defRPr kumimoji="1" sz="1200">
                <a:solidFill>
                  <a:schemeClr val="tx1"/>
                </a:solidFill>
                <a:latin typeface="Arial" charset="0"/>
              </a:defRPr>
            </a:lvl7pPr>
            <a:lvl8pPr marL="3416300" indent="-227013" defTabSz="927100" eaLnBrk="0" fontAlgn="base" hangingPunct="0">
              <a:spcBef>
                <a:spcPct val="30000"/>
              </a:spcBef>
              <a:spcAft>
                <a:spcPct val="0"/>
              </a:spcAft>
              <a:defRPr kumimoji="1" sz="1200">
                <a:solidFill>
                  <a:schemeClr val="tx1"/>
                </a:solidFill>
                <a:latin typeface="Arial" charset="0"/>
              </a:defRPr>
            </a:lvl8pPr>
            <a:lvl9pPr marL="3873500" indent="-227013"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8B80CDEA-E7D3-422C-88EF-7EB89886990B}" type="slidenum">
              <a:rPr kumimoji="0" lang="en-US" altLang="en-US" smtClean="0"/>
              <a:pPr eaLnBrk="1" hangingPunct="1">
                <a:spcBef>
                  <a:spcPct val="0"/>
                </a:spcBef>
              </a:pPr>
              <a:t>20</a:t>
            </a:fld>
            <a:endParaRPr kumimoji="0"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915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38188" indent="-282575" defTabSz="927100" eaLnBrk="0" hangingPunct="0">
              <a:spcBef>
                <a:spcPct val="30000"/>
              </a:spcBef>
              <a:defRPr kumimoji="1" sz="1200">
                <a:solidFill>
                  <a:schemeClr val="tx1"/>
                </a:solidFill>
                <a:latin typeface="Arial" charset="0"/>
              </a:defRPr>
            </a:lvl2pPr>
            <a:lvl3pPr marL="1135063" indent="-227013" defTabSz="927100" eaLnBrk="0" hangingPunct="0">
              <a:spcBef>
                <a:spcPct val="30000"/>
              </a:spcBef>
              <a:defRPr kumimoji="1" sz="1200">
                <a:solidFill>
                  <a:schemeClr val="tx1"/>
                </a:solidFill>
                <a:latin typeface="Arial" charset="0"/>
              </a:defRPr>
            </a:lvl3pPr>
            <a:lvl4pPr marL="1590675" indent="-227013" defTabSz="927100" eaLnBrk="0" hangingPunct="0">
              <a:spcBef>
                <a:spcPct val="30000"/>
              </a:spcBef>
              <a:defRPr kumimoji="1" sz="1200">
                <a:solidFill>
                  <a:schemeClr val="tx1"/>
                </a:solidFill>
                <a:latin typeface="Arial" charset="0"/>
              </a:defRPr>
            </a:lvl4pPr>
            <a:lvl5pPr marL="2044700" indent="-227013" defTabSz="927100" eaLnBrk="0" hangingPunct="0">
              <a:spcBef>
                <a:spcPct val="30000"/>
              </a:spcBef>
              <a:defRPr kumimoji="1" sz="1200">
                <a:solidFill>
                  <a:schemeClr val="tx1"/>
                </a:solidFill>
                <a:latin typeface="Arial" charset="0"/>
              </a:defRPr>
            </a:lvl5pPr>
            <a:lvl6pPr marL="2501900" indent="-227013" defTabSz="927100" eaLnBrk="0" fontAlgn="base" hangingPunct="0">
              <a:spcBef>
                <a:spcPct val="30000"/>
              </a:spcBef>
              <a:spcAft>
                <a:spcPct val="0"/>
              </a:spcAft>
              <a:defRPr kumimoji="1" sz="1200">
                <a:solidFill>
                  <a:schemeClr val="tx1"/>
                </a:solidFill>
                <a:latin typeface="Arial" charset="0"/>
              </a:defRPr>
            </a:lvl6pPr>
            <a:lvl7pPr marL="2959100" indent="-227013" defTabSz="927100" eaLnBrk="0" fontAlgn="base" hangingPunct="0">
              <a:spcBef>
                <a:spcPct val="30000"/>
              </a:spcBef>
              <a:spcAft>
                <a:spcPct val="0"/>
              </a:spcAft>
              <a:defRPr kumimoji="1" sz="1200">
                <a:solidFill>
                  <a:schemeClr val="tx1"/>
                </a:solidFill>
                <a:latin typeface="Arial" charset="0"/>
              </a:defRPr>
            </a:lvl7pPr>
            <a:lvl8pPr marL="3416300" indent="-227013" defTabSz="927100" eaLnBrk="0" fontAlgn="base" hangingPunct="0">
              <a:spcBef>
                <a:spcPct val="30000"/>
              </a:spcBef>
              <a:spcAft>
                <a:spcPct val="0"/>
              </a:spcAft>
              <a:defRPr kumimoji="1" sz="1200">
                <a:solidFill>
                  <a:schemeClr val="tx1"/>
                </a:solidFill>
                <a:latin typeface="Arial" charset="0"/>
              </a:defRPr>
            </a:lvl8pPr>
            <a:lvl9pPr marL="3873500" indent="-227013"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C29C2F36-73C7-46C9-9596-DD3D18E5001F}" type="slidenum">
              <a:rPr kumimoji="0" lang="en-US" altLang="en-US" smtClean="0"/>
              <a:pPr eaLnBrk="1" hangingPunct="1">
                <a:spcBef>
                  <a:spcPct val="0"/>
                </a:spcBef>
              </a:pPr>
              <a:t>21</a:t>
            </a:fld>
            <a:endParaRPr kumimoji="0"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584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38188" indent="-282575" defTabSz="927100" eaLnBrk="0" hangingPunct="0">
              <a:spcBef>
                <a:spcPct val="30000"/>
              </a:spcBef>
              <a:defRPr kumimoji="1" sz="1200">
                <a:solidFill>
                  <a:schemeClr val="tx1"/>
                </a:solidFill>
                <a:latin typeface="Arial" charset="0"/>
              </a:defRPr>
            </a:lvl2pPr>
            <a:lvl3pPr marL="1135063" indent="-227013" defTabSz="927100" eaLnBrk="0" hangingPunct="0">
              <a:spcBef>
                <a:spcPct val="30000"/>
              </a:spcBef>
              <a:defRPr kumimoji="1" sz="1200">
                <a:solidFill>
                  <a:schemeClr val="tx1"/>
                </a:solidFill>
                <a:latin typeface="Arial" charset="0"/>
              </a:defRPr>
            </a:lvl3pPr>
            <a:lvl4pPr marL="1590675" indent="-227013" defTabSz="927100" eaLnBrk="0" hangingPunct="0">
              <a:spcBef>
                <a:spcPct val="30000"/>
              </a:spcBef>
              <a:defRPr kumimoji="1" sz="1200">
                <a:solidFill>
                  <a:schemeClr val="tx1"/>
                </a:solidFill>
                <a:latin typeface="Arial" charset="0"/>
              </a:defRPr>
            </a:lvl4pPr>
            <a:lvl5pPr marL="2044700" indent="-227013" defTabSz="927100" eaLnBrk="0" hangingPunct="0">
              <a:spcBef>
                <a:spcPct val="30000"/>
              </a:spcBef>
              <a:defRPr kumimoji="1" sz="1200">
                <a:solidFill>
                  <a:schemeClr val="tx1"/>
                </a:solidFill>
                <a:latin typeface="Arial" charset="0"/>
              </a:defRPr>
            </a:lvl5pPr>
            <a:lvl6pPr marL="2501900" indent="-227013" defTabSz="927100" eaLnBrk="0" fontAlgn="base" hangingPunct="0">
              <a:spcBef>
                <a:spcPct val="30000"/>
              </a:spcBef>
              <a:spcAft>
                <a:spcPct val="0"/>
              </a:spcAft>
              <a:defRPr kumimoji="1" sz="1200">
                <a:solidFill>
                  <a:schemeClr val="tx1"/>
                </a:solidFill>
                <a:latin typeface="Arial" charset="0"/>
              </a:defRPr>
            </a:lvl6pPr>
            <a:lvl7pPr marL="2959100" indent="-227013" defTabSz="927100" eaLnBrk="0" fontAlgn="base" hangingPunct="0">
              <a:spcBef>
                <a:spcPct val="30000"/>
              </a:spcBef>
              <a:spcAft>
                <a:spcPct val="0"/>
              </a:spcAft>
              <a:defRPr kumimoji="1" sz="1200">
                <a:solidFill>
                  <a:schemeClr val="tx1"/>
                </a:solidFill>
                <a:latin typeface="Arial" charset="0"/>
              </a:defRPr>
            </a:lvl7pPr>
            <a:lvl8pPr marL="3416300" indent="-227013" defTabSz="927100" eaLnBrk="0" fontAlgn="base" hangingPunct="0">
              <a:spcBef>
                <a:spcPct val="30000"/>
              </a:spcBef>
              <a:spcAft>
                <a:spcPct val="0"/>
              </a:spcAft>
              <a:defRPr kumimoji="1" sz="1200">
                <a:solidFill>
                  <a:schemeClr val="tx1"/>
                </a:solidFill>
                <a:latin typeface="Arial" charset="0"/>
              </a:defRPr>
            </a:lvl8pPr>
            <a:lvl9pPr marL="3873500" indent="-227013"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BD34A395-75AB-4726-B7C4-8A8736B4D96B}" type="slidenum">
              <a:rPr kumimoji="0" lang="en-US" altLang="en-US" smtClean="0"/>
              <a:pPr eaLnBrk="1" hangingPunct="1">
                <a:spcBef>
                  <a:spcPct val="0"/>
                </a:spcBef>
              </a:pPr>
              <a:t>2</a:t>
            </a:fld>
            <a:endParaRPr kumimoji="0"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38188" indent="-282575" defTabSz="927100" eaLnBrk="0" hangingPunct="0">
              <a:spcBef>
                <a:spcPct val="30000"/>
              </a:spcBef>
              <a:defRPr kumimoji="1" sz="1200">
                <a:solidFill>
                  <a:schemeClr val="tx1"/>
                </a:solidFill>
                <a:latin typeface="Arial" charset="0"/>
              </a:defRPr>
            </a:lvl2pPr>
            <a:lvl3pPr marL="1135063" indent="-227013" defTabSz="927100" eaLnBrk="0" hangingPunct="0">
              <a:spcBef>
                <a:spcPct val="30000"/>
              </a:spcBef>
              <a:defRPr kumimoji="1" sz="1200">
                <a:solidFill>
                  <a:schemeClr val="tx1"/>
                </a:solidFill>
                <a:latin typeface="Arial" charset="0"/>
              </a:defRPr>
            </a:lvl3pPr>
            <a:lvl4pPr marL="1590675" indent="-227013" defTabSz="927100" eaLnBrk="0" hangingPunct="0">
              <a:spcBef>
                <a:spcPct val="30000"/>
              </a:spcBef>
              <a:defRPr kumimoji="1" sz="1200">
                <a:solidFill>
                  <a:schemeClr val="tx1"/>
                </a:solidFill>
                <a:latin typeface="Arial" charset="0"/>
              </a:defRPr>
            </a:lvl4pPr>
            <a:lvl5pPr marL="2044700" indent="-227013" defTabSz="927100" eaLnBrk="0" hangingPunct="0">
              <a:spcBef>
                <a:spcPct val="30000"/>
              </a:spcBef>
              <a:defRPr kumimoji="1" sz="1200">
                <a:solidFill>
                  <a:schemeClr val="tx1"/>
                </a:solidFill>
                <a:latin typeface="Arial" charset="0"/>
              </a:defRPr>
            </a:lvl5pPr>
            <a:lvl6pPr marL="2501900" indent="-227013" defTabSz="927100" eaLnBrk="0" fontAlgn="base" hangingPunct="0">
              <a:spcBef>
                <a:spcPct val="30000"/>
              </a:spcBef>
              <a:spcAft>
                <a:spcPct val="0"/>
              </a:spcAft>
              <a:defRPr kumimoji="1" sz="1200">
                <a:solidFill>
                  <a:schemeClr val="tx1"/>
                </a:solidFill>
                <a:latin typeface="Arial" charset="0"/>
              </a:defRPr>
            </a:lvl6pPr>
            <a:lvl7pPr marL="2959100" indent="-227013" defTabSz="927100" eaLnBrk="0" fontAlgn="base" hangingPunct="0">
              <a:spcBef>
                <a:spcPct val="30000"/>
              </a:spcBef>
              <a:spcAft>
                <a:spcPct val="0"/>
              </a:spcAft>
              <a:defRPr kumimoji="1" sz="1200">
                <a:solidFill>
                  <a:schemeClr val="tx1"/>
                </a:solidFill>
                <a:latin typeface="Arial" charset="0"/>
              </a:defRPr>
            </a:lvl7pPr>
            <a:lvl8pPr marL="3416300" indent="-227013" defTabSz="927100" eaLnBrk="0" fontAlgn="base" hangingPunct="0">
              <a:spcBef>
                <a:spcPct val="30000"/>
              </a:spcBef>
              <a:spcAft>
                <a:spcPct val="0"/>
              </a:spcAft>
              <a:defRPr kumimoji="1" sz="1200">
                <a:solidFill>
                  <a:schemeClr val="tx1"/>
                </a:solidFill>
                <a:latin typeface="Arial" charset="0"/>
              </a:defRPr>
            </a:lvl8pPr>
            <a:lvl9pPr marL="3873500" indent="-227013"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9F586E85-E7D1-43F8-9A4E-233534111916}" type="slidenum">
              <a:rPr kumimoji="0" lang="en-US" altLang="en-US" smtClean="0"/>
              <a:pPr eaLnBrk="1" hangingPunct="1">
                <a:spcBef>
                  <a:spcPct val="0"/>
                </a:spcBef>
              </a:pPr>
              <a:t>22</a:t>
            </a:fld>
            <a:endParaRPr kumimoji="0"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52228"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38188" indent="-282575" defTabSz="927100" eaLnBrk="0" hangingPunct="0">
              <a:spcBef>
                <a:spcPct val="30000"/>
              </a:spcBef>
              <a:defRPr kumimoji="1" sz="1200">
                <a:solidFill>
                  <a:schemeClr val="tx1"/>
                </a:solidFill>
                <a:latin typeface="Arial" charset="0"/>
              </a:defRPr>
            </a:lvl2pPr>
            <a:lvl3pPr marL="1135063" indent="-227013" defTabSz="927100" eaLnBrk="0" hangingPunct="0">
              <a:spcBef>
                <a:spcPct val="30000"/>
              </a:spcBef>
              <a:defRPr kumimoji="1" sz="1200">
                <a:solidFill>
                  <a:schemeClr val="tx1"/>
                </a:solidFill>
                <a:latin typeface="Arial" charset="0"/>
              </a:defRPr>
            </a:lvl3pPr>
            <a:lvl4pPr marL="1590675" indent="-227013" defTabSz="927100" eaLnBrk="0" hangingPunct="0">
              <a:spcBef>
                <a:spcPct val="30000"/>
              </a:spcBef>
              <a:defRPr kumimoji="1" sz="1200">
                <a:solidFill>
                  <a:schemeClr val="tx1"/>
                </a:solidFill>
                <a:latin typeface="Arial" charset="0"/>
              </a:defRPr>
            </a:lvl4pPr>
            <a:lvl5pPr marL="2044700" indent="-227013" defTabSz="927100" eaLnBrk="0" hangingPunct="0">
              <a:spcBef>
                <a:spcPct val="30000"/>
              </a:spcBef>
              <a:defRPr kumimoji="1" sz="1200">
                <a:solidFill>
                  <a:schemeClr val="tx1"/>
                </a:solidFill>
                <a:latin typeface="Arial" charset="0"/>
              </a:defRPr>
            </a:lvl5pPr>
            <a:lvl6pPr marL="2501900" indent="-227013" defTabSz="927100" eaLnBrk="0" fontAlgn="base" hangingPunct="0">
              <a:spcBef>
                <a:spcPct val="30000"/>
              </a:spcBef>
              <a:spcAft>
                <a:spcPct val="0"/>
              </a:spcAft>
              <a:defRPr kumimoji="1" sz="1200">
                <a:solidFill>
                  <a:schemeClr val="tx1"/>
                </a:solidFill>
                <a:latin typeface="Arial" charset="0"/>
              </a:defRPr>
            </a:lvl6pPr>
            <a:lvl7pPr marL="2959100" indent="-227013" defTabSz="927100" eaLnBrk="0" fontAlgn="base" hangingPunct="0">
              <a:spcBef>
                <a:spcPct val="30000"/>
              </a:spcBef>
              <a:spcAft>
                <a:spcPct val="0"/>
              </a:spcAft>
              <a:defRPr kumimoji="1" sz="1200">
                <a:solidFill>
                  <a:schemeClr val="tx1"/>
                </a:solidFill>
                <a:latin typeface="Arial" charset="0"/>
              </a:defRPr>
            </a:lvl7pPr>
            <a:lvl8pPr marL="3416300" indent="-227013" defTabSz="927100" eaLnBrk="0" fontAlgn="base" hangingPunct="0">
              <a:spcBef>
                <a:spcPct val="30000"/>
              </a:spcBef>
              <a:spcAft>
                <a:spcPct val="0"/>
              </a:spcAft>
              <a:defRPr kumimoji="1" sz="1200">
                <a:solidFill>
                  <a:schemeClr val="tx1"/>
                </a:solidFill>
                <a:latin typeface="Arial" charset="0"/>
              </a:defRPr>
            </a:lvl8pPr>
            <a:lvl9pPr marL="3873500" indent="-227013"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5FE82B65-E374-4936-A08C-22C5671434D0}" type="slidenum">
              <a:rPr kumimoji="0" lang="en-US" altLang="en-US" smtClean="0"/>
              <a:pPr eaLnBrk="1" hangingPunct="1">
                <a:spcBef>
                  <a:spcPct val="0"/>
                </a:spcBef>
              </a:pPr>
              <a:t>23</a:t>
            </a:fld>
            <a:endParaRPr kumimoji="0"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645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38188" indent="-282575" defTabSz="927100" eaLnBrk="0" hangingPunct="0">
              <a:spcBef>
                <a:spcPct val="30000"/>
              </a:spcBef>
              <a:defRPr kumimoji="1" sz="1200">
                <a:solidFill>
                  <a:schemeClr val="tx1"/>
                </a:solidFill>
                <a:latin typeface="Arial" charset="0"/>
              </a:defRPr>
            </a:lvl2pPr>
            <a:lvl3pPr marL="1135063" indent="-227013" defTabSz="927100" eaLnBrk="0" hangingPunct="0">
              <a:spcBef>
                <a:spcPct val="30000"/>
              </a:spcBef>
              <a:defRPr kumimoji="1" sz="1200">
                <a:solidFill>
                  <a:schemeClr val="tx1"/>
                </a:solidFill>
                <a:latin typeface="Arial" charset="0"/>
              </a:defRPr>
            </a:lvl3pPr>
            <a:lvl4pPr marL="1590675" indent="-227013" defTabSz="927100" eaLnBrk="0" hangingPunct="0">
              <a:spcBef>
                <a:spcPct val="30000"/>
              </a:spcBef>
              <a:defRPr kumimoji="1" sz="1200">
                <a:solidFill>
                  <a:schemeClr val="tx1"/>
                </a:solidFill>
                <a:latin typeface="Arial" charset="0"/>
              </a:defRPr>
            </a:lvl4pPr>
            <a:lvl5pPr marL="2044700" indent="-227013" defTabSz="927100" eaLnBrk="0" hangingPunct="0">
              <a:spcBef>
                <a:spcPct val="30000"/>
              </a:spcBef>
              <a:defRPr kumimoji="1" sz="1200">
                <a:solidFill>
                  <a:schemeClr val="tx1"/>
                </a:solidFill>
                <a:latin typeface="Arial" charset="0"/>
              </a:defRPr>
            </a:lvl5pPr>
            <a:lvl6pPr marL="2501900" indent="-227013" defTabSz="927100" eaLnBrk="0" fontAlgn="base" hangingPunct="0">
              <a:spcBef>
                <a:spcPct val="30000"/>
              </a:spcBef>
              <a:spcAft>
                <a:spcPct val="0"/>
              </a:spcAft>
              <a:defRPr kumimoji="1" sz="1200">
                <a:solidFill>
                  <a:schemeClr val="tx1"/>
                </a:solidFill>
                <a:latin typeface="Arial" charset="0"/>
              </a:defRPr>
            </a:lvl6pPr>
            <a:lvl7pPr marL="2959100" indent="-227013" defTabSz="927100" eaLnBrk="0" fontAlgn="base" hangingPunct="0">
              <a:spcBef>
                <a:spcPct val="30000"/>
              </a:spcBef>
              <a:spcAft>
                <a:spcPct val="0"/>
              </a:spcAft>
              <a:defRPr kumimoji="1" sz="1200">
                <a:solidFill>
                  <a:schemeClr val="tx1"/>
                </a:solidFill>
                <a:latin typeface="Arial" charset="0"/>
              </a:defRPr>
            </a:lvl7pPr>
            <a:lvl8pPr marL="3416300" indent="-227013" defTabSz="927100" eaLnBrk="0" fontAlgn="base" hangingPunct="0">
              <a:spcBef>
                <a:spcPct val="30000"/>
              </a:spcBef>
              <a:spcAft>
                <a:spcPct val="0"/>
              </a:spcAft>
              <a:defRPr kumimoji="1" sz="1200">
                <a:solidFill>
                  <a:schemeClr val="tx1"/>
                </a:solidFill>
                <a:latin typeface="Arial" charset="0"/>
              </a:defRPr>
            </a:lvl8pPr>
            <a:lvl9pPr marL="3873500" indent="-227013"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2DCBD768-126B-453E-A5F0-7AADC2F7DF79}" type="slidenum">
              <a:rPr kumimoji="0" lang="en-US" altLang="en-US" smtClean="0"/>
              <a:pPr eaLnBrk="1" hangingPunct="1">
                <a:spcBef>
                  <a:spcPct val="0"/>
                </a:spcBef>
              </a:pPr>
              <a:t>24</a:t>
            </a:fld>
            <a:endParaRPr kumimoji="0"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ln/>
        </p:spPr>
      </p:sp>
      <p:sp>
        <p:nvSpPr>
          <p:cNvPr id="36867"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38188" indent="-282575" defTabSz="927100" eaLnBrk="0" hangingPunct="0">
              <a:spcBef>
                <a:spcPct val="30000"/>
              </a:spcBef>
              <a:defRPr kumimoji="1" sz="1200">
                <a:solidFill>
                  <a:schemeClr val="tx1"/>
                </a:solidFill>
                <a:latin typeface="Arial" charset="0"/>
              </a:defRPr>
            </a:lvl2pPr>
            <a:lvl3pPr marL="1135063" indent="-227013" defTabSz="927100" eaLnBrk="0" hangingPunct="0">
              <a:spcBef>
                <a:spcPct val="30000"/>
              </a:spcBef>
              <a:defRPr kumimoji="1" sz="1200">
                <a:solidFill>
                  <a:schemeClr val="tx1"/>
                </a:solidFill>
                <a:latin typeface="Arial" charset="0"/>
              </a:defRPr>
            </a:lvl3pPr>
            <a:lvl4pPr marL="1590675" indent="-227013" defTabSz="927100" eaLnBrk="0" hangingPunct="0">
              <a:spcBef>
                <a:spcPct val="30000"/>
              </a:spcBef>
              <a:defRPr kumimoji="1" sz="1200">
                <a:solidFill>
                  <a:schemeClr val="tx1"/>
                </a:solidFill>
                <a:latin typeface="Arial" charset="0"/>
              </a:defRPr>
            </a:lvl4pPr>
            <a:lvl5pPr marL="2044700" indent="-227013" defTabSz="927100" eaLnBrk="0" hangingPunct="0">
              <a:spcBef>
                <a:spcPct val="30000"/>
              </a:spcBef>
              <a:defRPr kumimoji="1" sz="1200">
                <a:solidFill>
                  <a:schemeClr val="tx1"/>
                </a:solidFill>
                <a:latin typeface="Arial" charset="0"/>
              </a:defRPr>
            </a:lvl5pPr>
            <a:lvl6pPr marL="2501900" indent="-227013" defTabSz="927100" eaLnBrk="0" fontAlgn="base" hangingPunct="0">
              <a:spcBef>
                <a:spcPct val="30000"/>
              </a:spcBef>
              <a:spcAft>
                <a:spcPct val="0"/>
              </a:spcAft>
              <a:defRPr kumimoji="1" sz="1200">
                <a:solidFill>
                  <a:schemeClr val="tx1"/>
                </a:solidFill>
                <a:latin typeface="Arial" charset="0"/>
              </a:defRPr>
            </a:lvl6pPr>
            <a:lvl7pPr marL="2959100" indent="-227013" defTabSz="927100" eaLnBrk="0" fontAlgn="base" hangingPunct="0">
              <a:spcBef>
                <a:spcPct val="30000"/>
              </a:spcBef>
              <a:spcAft>
                <a:spcPct val="0"/>
              </a:spcAft>
              <a:defRPr kumimoji="1" sz="1200">
                <a:solidFill>
                  <a:schemeClr val="tx1"/>
                </a:solidFill>
                <a:latin typeface="Arial" charset="0"/>
              </a:defRPr>
            </a:lvl7pPr>
            <a:lvl8pPr marL="3416300" indent="-227013" defTabSz="927100" eaLnBrk="0" fontAlgn="base" hangingPunct="0">
              <a:spcBef>
                <a:spcPct val="30000"/>
              </a:spcBef>
              <a:spcAft>
                <a:spcPct val="0"/>
              </a:spcAft>
              <a:defRPr kumimoji="1" sz="1200">
                <a:solidFill>
                  <a:schemeClr val="tx1"/>
                </a:solidFill>
                <a:latin typeface="Arial" charset="0"/>
              </a:defRPr>
            </a:lvl8pPr>
            <a:lvl9pPr marL="3873500" indent="-227013"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7C30EEC7-0E39-49A1-8405-A486E8CC1A27}" type="slidenum">
              <a:rPr kumimoji="0" lang="en-US" altLang="en-US" smtClean="0"/>
              <a:pPr eaLnBrk="1" hangingPunct="1">
                <a:spcBef>
                  <a:spcPct val="0"/>
                </a:spcBef>
              </a:pPr>
              <a:t>3</a:t>
            </a:fld>
            <a:endParaRPr kumimoji="0" lang="en-US" altLang="en-US"/>
          </a:p>
        </p:txBody>
      </p:sp>
      <p:sp>
        <p:nvSpPr>
          <p:cNvPr id="36868" name="Notes Placeholder 1"/>
          <p:cNvSpPr>
            <a:spLocks noGrp="1"/>
          </p:cNvSpPr>
          <p:nvPr/>
        </p:nvSpPr>
        <p:spPr bwMode="auto">
          <a:xfrm>
            <a:off x="695008" y="4386190"/>
            <a:ext cx="5560060" cy="41574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828" tIns="46414" rIns="92828" bIns="46414"/>
          <a:lstStyle>
            <a:lvl1pPr eaLnBrk="0" hangingPunct="0">
              <a:spcBef>
                <a:spcPct val="30000"/>
              </a:spcBef>
              <a:defRPr kumimoji="1" sz="1200">
                <a:solidFill>
                  <a:schemeClr val="tx1"/>
                </a:solidFill>
                <a:latin typeface="Arial" charset="0"/>
              </a:defRPr>
            </a:lvl1pPr>
            <a:lvl2pPr marL="742950" indent="-285750" eaLnBrk="0" hangingPunct="0">
              <a:spcBef>
                <a:spcPct val="30000"/>
              </a:spcBef>
              <a:defRPr kumimoji="1" sz="1200">
                <a:solidFill>
                  <a:schemeClr val="tx1"/>
                </a:solidFill>
                <a:latin typeface="Arial" charset="0"/>
              </a:defRPr>
            </a:lvl2pPr>
            <a:lvl3pPr marL="1143000" indent="-228600" eaLnBrk="0" hangingPunct="0">
              <a:spcBef>
                <a:spcPct val="30000"/>
              </a:spcBef>
              <a:defRPr kumimoji="1" sz="1200">
                <a:solidFill>
                  <a:schemeClr val="tx1"/>
                </a:solidFill>
                <a:latin typeface="Arial" charset="0"/>
              </a:defRPr>
            </a:lvl3pPr>
            <a:lvl4pPr marL="1600200" indent="-228600" eaLnBrk="0" hangingPunct="0">
              <a:spcBef>
                <a:spcPct val="30000"/>
              </a:spcBef>
              <a:defRPr kumimoji="1" sz="1200">
                <a:solidFill>
                  <a:schemeClr val="tx1"/>
                </a:solidFill>
                <a:latin typeface="Arial" charset="0"/>
              </a:defRPr>
            </a:lvl4pPr>
            <a:lvl5pPr marL="2057400" indent="-228600" eaLnBrk="0" hangingPunct="0">
              <a:spcBef>
                <a:spcPct val="30000"/>
              </a:spcBef>
              <a:defRPr kumimoji="1" sz="1200">
                <a:solidFill>
                  <a:schemeClr val="tx1"/>
                </a:solidFill>
                <a:latin typeface="Arial" charset="0"/>
              </a:defRPr>
            </a:lvl5pPr>
            <a:lvl6pPr marL="2514600" indent="-228600" eaLnBrk="0" fontAlgn="base" hangingPunct="0">
              <a:spcBef>
                <a:spcPct val="30000"/>
              </a:spcBef>
              <a:spcAft>
                <a:spcPct val="0"/>
              </a:spcAft>
              <a:defRPr kumimoji="1" sz="1200">
                <a:solidFill>
                  <a:schemeClr val="tx1"/>
                </a:solidFill>
                <a:latin typeface="Arial" charset="0"/>
              </a:defRPr>
            </a:lvl6pPr>
            <a:lvl7pPr marL="2971800" indent="-228600" eaLnBrk="0" fontAlgn="base" hangingPunct="0">
              <a:spcBef>
                <a:spcPct val="30000"/>
              </a:spcBef>
              <a:spcAft>
                <a:spcPct val="0"/>
              </a:spcAft>
              <a:defRPr kumimoji="1" sz="1200">
                <a:solidFill>
                  <a:schemeClr val="tx1"/>
                </a:solidFill>
                <a:latin typeface="Arial" charset="0"/>
              </a:defRPr>
            </a:lvl7pPr>
            <a:lvl8pPr marL="3429000" indent="-228600" eaLnBrk="0" fontAlgn="base" hangingPunct="0">
              <a:spcBef>
                <a:spcPct val="30000"/>
              </a:spcBef>
              <a:spcAft>
                <a:spcPct val="0"/>
              </a:spcAft>
              <a:defRPr kumimoji="1" sz="1200">
                <a:solidFill>
                  <a:schemeClr val="tx1"/>
                </a:solidFill>
                <a:latin typeface="Arial" charset="0"/>
              </a:defRPr>
            </a:lvl8pPr>
            <a:lvl9pPr marL="3886200" indent="-228600" eaLnBrk="0" fontAlgn="base" hangingPunct="0">
              <a:spcBef>
                <a:spcPct val="30000"/>
              </a:spcBef>
              <a:spcAft>
                <a:spcPct val="0"/>
              </a:spcAft>
              <a:defRPr kumimoji="1" sz="1200">
                <a:solidFill>
                  <a:schemeClr val="tx1"/>
                </a:solidFill>
                <a:latin typeface="Arial" charset="0"/>
              </a:defRPr>
            </a:lvl9pPr>
          </a:lstStyle>
          <a:p>
            <a:endParaRPr lang="en-US" altLang="en-US" sz="28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a:ln/>
        </p:spPr>
      </p:sp>
      <p:sp>
        <p:nvSpPr>
          <p:cNvPr id="378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789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38188" indent="-282575" defTabSz="927100" eaLnBrk="0" hangingPunct="0">
              <a:spcBef>
                <a:spcPct val="30000"/>
              </a:spcBef>
              <a:defRPr kumimoji="1" sz="1200">
                <a:solidFill>
                  <a:schemeClr val="tx1"/>
                </a:solidFill>
                <a:latin typeface="Arial" charset="0"/>
              </a:defRPr>
            </a:lvl2pPr>
            <a:lvl3pPr marL="1135063" indent="-227013" defTabSz="927100" eaLnBrk="0" hangingPunct="0">
              <a:spcBef>
                <a:spcPct val="30000"/>
              </a:spcBef>
              <a:defRPr kumimoji="1" sz="1200">
                <a:solidFill>
                  <a:schemeClr val="tx1"/>
                </a:solidFill>
                <a:latin typeface="Arial" charset="0"/>
              </a:defRPr>
            </a:lvl3pPr>
            <a:lvl4pPr marL="1590675" indent="-227013" defTabSz="927100" eaLnBrk="0" hangingPunct="0">
              <a:spcBef>
                <a:spcPct val="30000"/>
              </a:spcBef>
              <a:defRPr kumimoji="1" sz="1200">
                <a:solidFill>
                  <a:schemeClr val="tx1"/>
                </a:solidFill>
                <a:latin typeface="Arial" charset="0"/>
              </a:defRPr>
            </a:lvl4pPr>
            <a:lvl5pPr marL="2044700" indent="-227013" defTabSz="927100" eaLnBrk="0" hangingPunct="0">
              <a:spcBef>
                <a:spcPct val="30000"/>
              </a:spcBef>
              <a:defRPr kumimoji="1" sz="1200">
                <a:solidFill>
                  <a:schemeClr val="tx1"/>
                </a:solidFill>
                <a:latin typeface="Arial" charset="0"/>
              </a:defRPr>
            </a:lvl5pPr>
            <a:lvl6pPr marL="2501900" indent="-227013" defTabSz="927100" eaLnBrk="0" fontAlgn="base" hangingPunct="0">
              <a:spcBef>
                <a:spcPct val="30000"/>
              </a:spcBef>
              <a:spcAft>
                <a:spcPct val="0"/>
              </a:spcAft>
              <a:defRPr kumimoji="1" sz="1200">
                <a:solidFill>
                  <a:schemeClr val="tx1"/>
                </a:solidFill>
                <a:latin typeface="Arial" charset="0"/>
              </a:defRPr>
            </a:lvl6pPr>
            <a:lvl7pPr marL="2959100" indent="-227013" defTabSz="927100" eaLnBrk="0" fontAlgn="base" hangingPunct="0">
              <a:spcBef>
                <a:spcPct val="30000"/>
              </a:spcBef>
              <a:spcAft>
                <a:spcPct val="0"/>
              </a:spcAft>
              <a:defRPr kumimoji="1" sz="1200">
                <a:solidFill>
                  <a:schemeClr val="tx1"/>
                </a:solidFill>
                <a:latin typeface="Arial" charset="0"/>
              </a:defRPr>
            </a:lvl7pPr>
            <a:lvl8pPr marL="3416300" indent="-227013" defTabSz="927100" eaLnBrk="0" fontAlgn="base" hangingPunct="0">
              <a:spcBef>
                <a:spcPct val="30000"/>
              </a:spcBef>
              <a:spcAft>
                <a:spcPct val="0"/>
              </a:spcAft>
              <a:defRPr kumimoji="1" sz="1200">
                <a:solidFill>
                  <a:schemeClr val="tx1"/>
                </a:solidFill>
                <a:latin typeface="Arial" charset="0"/>
              </a:defRPr>
            </a:lvl8pPr>
            <a:lvl9pPr marL="3873500" indent="-227013"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8F46A4A7-52C7-4104-875A-4E71A29B9D4E}" type="slidenum">
              <a:rPr kumimoji="0" lang="en-US" altLang="en-US" smtClean="0"/>
              <a:pPr eaLnBrk="1" hangingPunct="1">
                <a:spcBef>
                  <a:spcPct val="0"/>
                </a:spcBef>
              </a:pPr>
              <a:t>4</a:t>
            </a:fld>
            <a:endParaRPr kumimoji="0"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89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38188" indent="-282575" defTabSz="927100" eaLnBrk="0" hangingPunct="0">
              <a:spcBef>
                <a:spcPct val="30000"/>
              </a:spcBef>
              <a:defRPr kumimoji="1" sz="1200">
                <a:solidFill>
                  <a:schemeClr val="tx1"/>
                </a:solidFill>
                <a:latin typeface="Arial" charset="0"/>
              </a:defRPr>
            </a:lvl2pPr>
            <a:lvl3pPr marL="1135063" indent="-227013" defTabSz="927100" eaLnBrk="0" hangingPunct="0">
              <a:spcBef>
                <a:spcPct val="30000"/>
              </a:spcBef>
              <a:defRPr kumimoji="1" sz="1200">
                <a:solidFill>
                  <a:schemeClr val="tx1"/>
                </a:solidFill>
                <a:latin typeface="Arial" charset="0"/>
              </a:defRPr>
            </a:lvl3pPr>
            <a:lvl4pPr marL="1590675" indent="-227013" defTabSz="927100" eaLnBrk="0" hangingPunct="0">
              <a:spcBef>
                <a:spcPct val="30000"/>
              </a:spcBef>
              <a:defRPr kumimoji="1" sz="1200">
                <a:solidFill>
                  <a:schemeClr val="tx1"/>
                </a:solidFill>
                <a:latin typeface="Arial" charset="0"/>
              </a:defRPr>
            </a:lvl4pPr>
            <a:lvl5pPr marL="2044700" indent="-227013" defTabSz="927100" eaLnBrk="0" hangingPunct="0">
              <a:spcBef>
                <a:spcPct val="30000"/>
              </a:spcBef>
              <a:defRPr kumimoji="1" sz="1200">
                <a:solidFill>
                  <a:schemeClr val="tx1"/>
                </a:solidFill>
                <a:latin typeface="Arial" charset="0"/>
              </a:defRPr>
            </a:lvl5pPr>
            <a:lvl6pPr marL="2501900" indent="-227013" defTabSz="927100" eaLnBrk="0" fontAlgn="base" hangingPunct="0">
              <a:spcBef>
                <a:spcPct val="30000"/>
              </a:spcBef>
              <a:spcAft>
                <a:spcPct val="0"/>
              </a:spcAft>
              <a:defRPr kumimoji="1" sz="1200">
                <a:solidFill>
                  <a:schemeClr val="tx1"/>
                </a:solidFill>
                <a:latin typeface="Arial" charset="0"/>
              </a:defRPr>
            </a:lvl6pPr>
            <a:lvl7pPr marL="2959100" indent="-227013" defTabSz="927100" eaLnBrk="0" fontAlgn="base" hangingPunct="0">
              <a:spcBef>
                <a:spcPct val="30000"/>
              </a:spcBef>
              <a:spcAft>
                <a:spcPct val="0"/>
              </a:spcAft>
              <a:defRPr kumimoji="1" sz="1200">
                <a:solidFill>
                  <a:schemeClr val="tx1"/>
                </a:solidFill>
                <a:latin typeface="Arial" charset="0"/>
              </a:defRPr>
            </a:lvl7pPr>
            <a:lvl8pPr marL="3416300" indent="-227013" defTabSz="927100" eaLnBrk="0" fontAlgn="base" hangingPunct="0">
              <a:spcBef>
                <a:spcPct val="30000"/>
              </a:spcBef>
              <a:spcAft>
                <a:spcPct val="0"/>
              </a:spcAft>
              <a:defRPr kumimoji="1" sz="1200">
                <a:solidFill>
                  <a:schemeClr val="tx1"/>
                </a:solidFill>
                <a:latin typeface="Arial" charset="0"/>
              </a:defRPr>
            </a:lvl8pPr>
            <a:lvl9pPr marL="3873500" indent="-227013"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A4664067-3EAD-4D68-BCE8-1F379D7D718B}" type="slidenum">
              <a:rPr kumimoji="0" lang="en-US" altLang="en-US" smtClean="0"/>
              <a:pPr eaLnBrk="1" hangingPunct="1">
                <a:spcBef>
                  <a:spcPct val="0"/>
                </a:spcBef>
              </a:pPr>
              <a:t>5</a:t>
            </a:fld>
            <a:endParaRPr kumimoji="0"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a:ln/>
        </p:spPr>
      </p:sp>
      <p:sp>
        <p:nvSpPr>
          <p:cNvPr id="399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99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38188" indent="-282575" defTabSz="927100" eaLnBrk="0" hangingPunct="0">
              <a:spcBef>
                <a:spcPct val="30000"/>
              </a:spcBef>
              <a:defRPr kumimoji="1" sz="1200">
                <a:solidFill>
                  <a:schemeClr val="tx1"/>
                </a:solidFill>
                <a:latin typeface="Arial" charset="0"/>
              </a:defRPr>
            </a:lvl2pPr>
            <a:lvl3pPr marL="1135063" indent="-227013" defTabSz="927100" eaLnBrk="0" hangingPunct="0">
              <a:spcBef>
                <a:spcPct val="30000"/>
              </a:spcBef>
              <a:defRPr kumimoji="1" sz="1200">
                <a:solidFill>
                  <a:schemeClr val="tx1"/>
                </a:solidFill>
                <a:latin typeface="Arial" charset="0"/>
              </a:defRPr>
            </a:lvl3pPr>
            <a:lvl4pPr marL="1590675" indent="-227013" defTabSz="927100" eaLnBrk="0" hangingPunct="0">
              <a:spcBef>
                <a:spcPct val="30000"/>
              </a:spcBef>
              <a:defRPr kumimoji="1" sz="1200">
                <a:solidFill>
                  <a:schemeClr val="tx1"/>
                </a:solidFill>
                <a:latin typeface="Arial" charset="0"/>
              </a:defRPr>
            </a:lvl4pPr>
            <a:lvl5pPr marL="2044700" indent="-227013" defTabSz="927100" eaLnBrk="0" hangingPunct="0">
              <a:spcBef>
                <a:spcPct val="30000"/>
              </a:spcBef>
              <a:defRPr kumimoji="1" sz="1200">
                <a:solidFill>
                  <a:schemeClr val="tx1"/>
                </a:solidFill>
                <a:latin typeface="Arial" charset="0"/>
              </a:defRPr>
            </a:lvl5pPr>
            <a:lvl6pPr marL="2501900" indent="-227013" defTabSz="927100" eaLnBrk="0" fontAlgn="base" hangingPunct="0">
              <a:spcBef>
                <a:spcPct val="30000"/>
              </a:spcBef>
              <a:spcAft>
                <a:spcPct val="0"/>
              </a:spcAft>
              <a:defRPr kumimoji="1" sz="1200">
                <a:solidFill>
                  <a:schemeClr val="tx1"/>
                </a:solidFill>
                <a:latin typeface="Arial" charset="0"/>
              </a:defRPr>
            </a:lvl6pPr>
            <a:lvl7pPr marL="2959100" indent="-227013" defTabSz="927100" eaLnBrk="0" fontAlgn="base" hangingPunct="0">
              <a:spcBef>
                <a:spcPct val="30000"/>
              </a:spcBef>
              <a:spcAft>
                <a:spcPct val="0"/>
              </a:spcAft>
              <a:defRPr kumimoji="1" sz="1200">
                <a:solidFill>
                  <a:schemeClr val="tx1"/>
                </a:solidFill>
                <a:latin typeface="Arial" charset="0"/>
              </a:defRPr>
            </a:lvl7pPr>
            <a:lvl8pPr marL="3416300" indent="-227013" defTabSz="927100" eaLnBrk="0" fontAlgn="base" hangingPunct="0">
              <a:spcBef>
                <a:spcPct val="30000"/>
              </a:spcBef>
              <a:spcAft>
                <a:spcPct val="0"/>
              </a:spcAft>
              <a:defRPr kumimoji="1" sz="1200">
                <a:solidFill>
                  <a:schemeClr val="tx1"/>
                </a:solidFill>
                <a:latin typeface="Arial" charset="0"/>
              </a:defRPr>
            </a:lvl8pPr>
            <a:lvl9pPr marL="3873500" indent="-227013"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7065D9EF-C5C6-4869-A66F-5F923977C43C}" type="slidenum">
              <a:rPr kumimoji="0" lang="en-US" altLang="en-US" smtClean="0"/>
              <a:pPr eaLnBrk="1" hangingPunct="1">
                <a:spcBef>
                  <a:spcPct val="0"/>
                </a:spcBef>
              </a:pPr>
              <a:t>6</a:t>
            </a:fld>
            <a:endParaRPr kumimoji="0"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a:ln/>
        </p:spPr>
      </p:sp>
      <p:sp>
        <p:nvSpPr>
          <p:cNvPr id="4096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096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38188" indent="-282575" defTabSz="927100" eaLnBrk="0" hangingPunct="0">
              <a:spcBef>
                <a:spcPct val="30000"/>
              </a:spcBef>
              <a:defRPr kumimoji="1" sz="1200">
                <a:solidFill>
                  <a:schemeClr val="tx1"/>
                </a:solidFill>
                <a:latin typeface="Arial" charset="0"/>
              </a:defRPr>
            </a:lvl2pPr>
            <a:lvl3pPr marL="1135063" indent="-227013" defTabSz="927100" eaLnBrk="0" hangingPunct="0">
              <a:spcBef>
                <a:spcPct val="30000"/>
              </a:spcBef>
              <a:defRPr kumimoji="1" sz="1200">
                <a:solidFill>
                  <a:schemeClr val="tx1"/>
                </a:solidFill>
                <a:latin typeface="Arial" charset="0"/>
              </a:defRPr>
            </a:lvl3pPr>
            <a:lvl4pPr marL="1590675" indent="-227013" defTabSz="927100" eaLnBrk="0" hangingPunct="0">
              <a:spcBef>
                <a:spcPct val="30000"/>
              </a:spcBef>
              <a:defRPr kumimoji="1" sz="1200">
                <a:solidFill>
                  <a:schemeClr val="tx1"/>
                </a:solidFill>
                <a:latin typeface="Arial" charset="0"/>
              </a:defRPr>
            </a:lvl4pPr>
            <a:lvl5pPr marL="2044700" indent="-227013" defTabSz="927100" eaLnBrk="0" hangingPunct="0">
              <a:spcBef>
                <a:spcPct val="30000"/>
              </a:spcBef>
              <a:defRPr kumimoji="1" sz="1200">
                <a:solidFill>
                  <a:schemeClr val="tx1"/>
                </a:solidFill>
                <a:latin typeface="Arial" charset="0"/>
              </a:defRPr>
            </a:lvl5pPr>
            <a:lvl6pPr marL="2501900" indent="-227013" defTabSz="927100" eaLnBrk="0" fontAlgn="base" hangingPunct="0">
              <a:spcBef>
                <a:spcPct val="30000"/>
              </a:spcBef>
              <a:spcAft>
                <a:spcPct val="0"/>
              </a:spcAft>
              <a:defRPr kumimoji="1" sz="1200">
                <a:solidFill>
                  <a:schemeClr val="tx1"/>
                </a:solidFill>
                <a:latin typeface="Arial" charset="0"/>
              </a:defRPr>
            </a:lvl6pPr>
            <a:lvl7pPr marL="2959100" indent="-227013" defTabSz="927100" eaLnBrk="0" fontAlgn="base" hangingPunct="0">
              <a:spcBef>
                <a:spcPct val="30000"/>
              </a:spcBef>
              <a:spcAft>
                <a:spcPct val="0"/>
              </a:spcAft>
              <a:defRPr kumimoji="1" sz="1200">
                <a:solidFill>
                  <a:schemeClr val="tx1"/>
                </a:solidFill>
                <a:latin typeface="Arial" charset="0"/>
              </a:defRPr>
            </a:lvl7pPr>
            <a:lvl8pPr marL="3416300" indent="-227013" defTabSz="927100" eaLnBrk="0" fontAlgn="base" hangingPunct="0">
              <a:spcBef>
                <a:spcPct val="30000"/>
              </a:spcBef>
              <a:spcAft>
                <a:spcPct val="0"/>
              </a:spcAft>
              <a:defRPr kumimoji="1" sz="1200">
                <a:solidFill>
                  <a:schemeClr val="tx1"/>
                </a:solidFill>
                <a:latin typeface="Arial" charset="0"/>
              </a:defRPr>
            </a:lvl8pPr>
            <a:lvl9pPr marL="3873500" indent="-227013"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E5D9D540-34DA-4FB7-BA07-5940720A98DF}" type="slidenum">
              <a:rPr kumimoji="0" lang="en-US" altLang="en-US" smtClean="0"/>
              <a:pPr eaLnBrk="1" hangingPunct="1">
                <a:spcBef>
                  <a:spcPct val="0"/>
                </a:spcBef>
              </a:pPr>
              <a:t>7</a:t>
            </a:fld>
            <a:endParaRPr kumimoji="0"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301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38188" indent="-282575" defTabSz="927100" eaLnBrk="0" hangingPunct="0">
              <a:spcBef>
                <a:spcPct val="30000"/>
              </a:spcBef>
              <a:defRPr kumimoji="1" sz="1200">
                <a:solidFill>
                  <a:schemeClr val="tx1"/>
                </a:solidFill>
                <a:latin typeface="Arial" charset="0"/>
              </a:defRPr>
            </a:lvl2pPr>
            <a:lvl3pPr marL="1135063" indent="-227013" defTabSz="927100" eaLnBrk="0" hangingPunct="0">
              <a:spcBef>
                <a:spcPct val="30000"/>
              </a:spcBef>
              <a:defRPr kumimoji="1" sz="1200">
                <a:solidFill>
                  <a:schemeClr val="tx1"/>
                </a:solidFill>
                <a:latin typeface="Arial" charset="0"/>
              </a:defRPr>
            </a:lvl3pPr>
            <a:lvl4pPr marL="1590675" indent="-227013" defTabSz="927100" eaLnBrk="0" hangingPunct="0">
              <a:spcBef>
                <a:spcPct val="30000"/>
              </a:spcBef>
              <a:defRPr kumimoji="1" sz="1200">
                <a:solidFill>
                  <a:schemeClr val="tx1"/>
                </a:solidFill>
                <a:latin typeface="Arial" charset="0"/>
              </a:defRPr>
            </a:lvl4pPr>
            <a:lvl5pPr marL="2044700" indent="-227013" defTabSz="927100" eaLnBrk="0" hangingPunct="0">
              <a:spcBef>
                <a:spcPct val="30000"/>
              </a:spcBef>
              <a:defRPr kumimoji="1" sz="1200">
                <a:solidFill>
                  <a:schemeClr val="tx1"/>
                </a:solidFill>
                <a:latin typeface="Arial" charset="0"/>
              </a:defRPr>
            </a:lvl5pPr>
            <a:lvl6pPr marL="2501900" indent="-227013" defTabSz="927100" eaLnBrk="0" fontAlgn="base" hangingPunct="0">
              <a:spcBef>
                <a:spcPct val="30000"/>
              </a:spcBef>
              <a:spcAft>
                <a:spcPct val="0"/>
              </a:spcAft>
              <a:defRPr kumimoji="1" sz="1200">
                <a:solidFill>
                  <a:schemeClr val="tx1"/>
                </a:solidFill>
                <a:latin typeface="Arial" charset="0"/>
              </a:defRPr>
            </a:lvl6pPr>
            <a:lvl7pPr marL="2959100" indent="-227013" defTabSz="927100" eaLnBrk="0" fontAlgn="base" hangingPunct="0">
              <a:spcBef>
                <a:spcPct val="30000"/>
              </a:spcBef>
              <a:spcAft>
                <a:spcPct val="0"/>
              </a:spcAft>
              <a:defRPr kumimoji="1" sz="1200">
                <a:solidFill>
                  <a:schemeClr val="tx1"/>
                </a:solidFill>
                <a:latin typeface="Arial" charset="0"/>
              </a:defRPr>
            </a:lvl7pPr>
            <a:lvl8pPr marL="3416300" indent="-227013" defTabSz="927100" eaLnBrk="0" fontAlgn="base" hangingPunct="0">
              <a:spcBef>
                <a:spcPct val="30000"/>
              </a:spcBef>
              <a:spcAft>
                <a:spcPct val="0"/>
              </a:spcAft>
              <a:defRPr kumimoji="1" sz="1200">
                <a:solidFill>
                  <a:schemeClr val="tx1"/>
                </a:solidFill>
                <a:latin typeface="Arial" charset="0"/>
              </a:defRPr>
            </a:lvl8pPr>
            <a:lvl9pPr marL="3873500" indent="-227013"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DA449B94-315E-49B6-B2DE-91B032603508}" type="slidenum">
              <a:rPr kumimoji="0" lang="en-US" altLang="en-US" smtClean="0"/>
              <a:pPr eaLnBrk="1" hangingPunct="1">
                <a:spcBef>
                  <a:spcPct val="0"/>
                </a:spcBef>
              </a:pPr>
              <a:t>9</a:t>
            </a:fld>
            <a:endParaRPr kumimoji="0"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403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27100" eaLnBrk="0" hangingPunct="0">
              <a:spcBef>
                <a:spcPct val="30000"/>
              </a:spcBef>
              <a:defRPr kumimoji="1" sz="1200">
                <a:solidFill>
                  <a:schemeClr val="tx1"/>
                </a:solidFill>
                <a:latin typeface="Arial" charset="0"/>
              </a:defRPr>
            </a:lvl1pPr>
            <a:lvl2pPr marL="738188" indent="-282575" defTabSz="927100" eaLnBrk="0" hangingPunct="0">
              <a:spcBef>
                <a:spcPct val="30000"/>
              </a:spcBef>
              <a:defRPr kumimoji="1" sz="1200">
                <a:solidFill>
                  <a:schemeClr val="tx1"/>
                </a:solidFill>
                <a:latin typeface="Arial" charset="0"/>
              </a:defRPr>
            </a:lvl2pPr>
            <a:lvl3pPr marL="1135063" indent="-227013" defTabSz="927100" eaLnBrk="0" hangingPunct="0">
              <a:spcBef>
                <a:spcPct val="30000"/>
              </a:spcBef>
              <a:defRPr kumimoji="1" sz="1200">
                <a:solidFill>
                  <a:schemeClr val="tx1"/>
                </a:solidFill>
                <a:latin typeface="Arial" charset="0"/>
              </a:defRPr>
            </a:lvl3pPr>
            <a:lvl4pPr marL="1590675" indent="-227013" defTabSz="927100" eaLnBrk="0" hangingPunct="0">
              <a:spcBef>
                <a:spcPct val="30000"/>
              </a:spcBef>
              <a:defRPr kumimoji="1" sz="1200">
                <a:solidFill>
                  <a:schemeClr val="tx1"/>
                </a:solidFill>
                <a:latin typeface="Arial" charset="0"/>
              </a:defRPr>
            </a:lvl4pPr>
            <a:lvl5pPr marL="2044700" indent="-227013" defTabSz="927100" eaLnBrk="0" hangingPunct="0">
              <a:spcBef>
                <a:spcPct val="30000"/>
              </a:spcBef>
              <a:defRPr kumimoji="1" sz="1200">
                <a:solidFill>
                  <a:schemeClr val="tx1"/>
                </a:solidFill>
                <a:latin typeface="Arial" charset="0"/>
              </a:defRPr>
            </a:lvl5pPr>
            <a:lvl6pPr marL="2501900" indent="-227013" defTabSz="927100" eaLnBrk="0" fontAlgn="base" hangingPunct="0">
              <a:spcBef>
                <a:spcPct val="30000"/>
              </a:spcBef>
              <a:spcAft>
                <a:spcPct val="0"/>
              </a:spcAft>
              <a:defRPr kumimoji="1" sz="1200">
                <a:solidFill>
                  <a:schemeClr val="tx1"/>
                </a:solidFill>
                <a:latin typeface="Arial" charset="0"/>
              </a:defRPr>
            </a:lvl6pPr>
            <a:lvl7pPr marL="2959100" indent="-227013" defTabSz="927100" eaLnBrk="0" fontAlgn="base" hangingPunct="0">
              <a:spcBef>
                <a:spcPct val="30000"/>
              </a:spcBef>
              <a:spcAft>
                <a:spcPct val="0"/>
              </a:spcAft>
              <a:defRPr kumimoji="1" sz="1200">
                <a:solidFill>
                  <a:schemeClr val="tx1"/>
                </a:solidFill>
                <a:latin typeface="Arial" charset="0"/>
              </a:defRPr>
            </a:lvl7pPr>
            <a:lvl8pPr marL="3416300" indent="-227013" defTabSz="927100" eaLnBrk="0" fontAlgn="base" hangingPunct="0">
              <a:spcBef>
                <a:spcPct val="30000"/>
              </a:spcBef>
              <a:spcAft>
                <a:spcPct val="0"/>
              </a:spcAft>
              <a:defRPr kumimoji="1" sz="1200">
                <a:solidFill>
                  <a:schemeClr val="tx1"/>
                </a:solidFill>
                <a:latin typeface="Arial" charset="0"/>
              </a:defRPr>
            </a:lvl8pPr>
            <a:lvl9pPr marL="3873500" indent="-227013" defTabSz="927100" eaLnBrk="0" fontAlgn="base" hangingPunct="0">
              <a:spcBef>
                <a:spcPct val="30000"/>
              </a:spcBef>
              <a:spcAft>
                <a:spcPct val="0"/>
              </a:spcAft>
              <a:defRPr kumimoji="1" sz="1200">
                <a:solidFill>
                  <a:schemeClr val="tx1"/>
                </a:solidFill>
                <a:latin typeface="Arial" charset="0"/>
              </a:defRPr>
            </a:lvl9pPr>
          </a:lstStyle>
          <a:p>
            <a:pPr eaLnBrk="1" hangingPunct="1">
              <a:spcBef>
                <a:spcPct val="0"/>
              </a:spcBef>
            </a:pPr>
            <a:fld id="{CD36DC49-C372-43CA-9E5C-8603A312B97F}" type="slidenum">
              <a:rPr kumimoji="0" lang="en-US" altLang="en-US" smtClean="0"/>
              <a:pPr eaLnBrk="1" hangingPunct="1">
                <a:spcBef>
                  <a:spcPct val="0"/>
                </a:spcBef>
              </a:pPr>
              <a:t>10</a:t>
            </a:fld>
            <a:endParaRPr kumimoji="0"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spTree>
      <p:nvGrpSpPr>
        <p:cNvPr id="1" name=""/>
        <p:cNvGrpSpPr/>
        <p:nvPr/>
      </p:nvGrpSpPr>
      <p:grpSpPr>
        <a:xfrm>
          <a:off x="0" y="0"/>
          <a:ext cx="0" cy="0"/>
          <a:chOff x="0" y="0"/>
          <a:chExt cx="0" cy="0"/>
        </a:xfrm>
      </p:grpSpPr>
      <p:sp>
        <p:nvSpPr>
          <p:cNvPr id="225282" name="Rectangle 2"/>
          <p:cNvSpPr>
            <a:spLocks noGrp="1" noChangeArrowheads="1"/>
          </p:cNvSpPr>
          <p:nvPr>
            <p:ph type="ctrTitle"/>
          </p:nvPr>
        </p:nvSpPr>
        <p:spPr>
          <a:xfrm>
            <a:off x="762000" y="2057400"/>
            <a:ext cx="7772400" cy="1143000"/>
          </a:xfrm>
        </p:spPr>
        <p:txBody>
          <a:bodyPr/>
          <a:lstStyle>
            <a:lvl1pPr>
              <a:defRPr/>
            </a:lvl1pPr>
          </a:lstStyle>
          <a:p>
            <a:r>
              <a:rPr lang="en-US"/>
              <a:t>Click to edit Master title style</a:t>
            </a:r>
          </a:p>
        </p:txBody>
      </p:sp>
      <p:sp>
        <p:nvSpPr>
          <p:cNvPr id="225283" name="Rectangle 3"/>
          <p:cNvSpPr>
            <a:spLocks noGrp="1" noChangeArrowheads="1"/>
          </p:cNvSpPr>
          <p:nvPr>
            <p:ph type="subTitle" idx="1"/>
          </p:nvPr>
        </p:nvSpPr>
        <p:spPr>
          <a:xfrm>
            <a:off x="914400" y="3733800"/>
            <a:ext cx="7543800" cy="762000"/>
          </a:xfrm>
        </p:spPr>
        <p:txBody>
          <a:bodyPr/>
          <a:lstStyle>
            <a:lvl1pPr marL="0" indent="0" algn="ctr">
              <a:buFontTx/>
              <a:buNone/>
              <a:defRPr/>
            </a:lvl1pPr>
          </a:lstStyle>
          <a:p>
            <a:r>
              <a:rPr lang="en-US"/>
              <a:t>Click to edit Master subtitle style</a:t>
            </a:r>
          </a:p>
        </p:txBody>
      </p:sp>
      <p:sp>
        <p:nvSpPr>
          <p:cNvPr id="4" name="Rectangle 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a:p>
        </p:txBody>
      </p:sp>
      <p:sp>
        <p:nvSpPr>
          <p:cNvPr id="5" name="Rectangle 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a:p>
        </p:txBody>
      </p:sp>
      <p:sp>
        <p:nvSpPr>
          <p:cNvPr id="6" name="Rectangle 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48B599F9-60D1-47ED-AC68-25035EAE5D89}" type="slidenum">
              <a:rPr lang="en-US"/>
              <a:pPr>
                <a:defRPr/>
              </a:pPr>
              <a:t>‹#›</a:t>
            </a:fld>
            <a:endParaRPr lang="en-US"/>
          </a:p>
        </p:txBody>
      </p:sp>
    </p:spTree>
    <p:extLst>
      <p:ext uri="{BB962C8B-B14F-4D97-AF65-F5344CB8AC3E}">
        <p14:creationId xmlns:p14="http://schemas.microsoft.com/office/powerpoint/2010/main" val="1729562118"/>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D5825BAE-7569-4AF9-9BDE-B6A5EBF3A741}" type="slidenum">
              <a:rPr lang="en-US"/>
              <a:pPr>
                <a:defRPr/>
              </a:pPr>
              <a:t>‹#›</a:t>
            </a:fld>
            <a:endParaRPr lang="en-US"/>
          </a:p>
        </p:txBody>
      </p:sp>
    </p:spTree>
    <p:extLst>
      <p:ext uri="{BB962C8B-B14F-4D97-AF65-F5344CB8AC3E}">
        <p14:creationId xmlns:p14="http://schemas.microsoft.com/office/powerpoint/2010/main" val="3305393407"/>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00900" y="76200"/>
            <a:ext cx="1790700" cy="60563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828800" y="76200"/>
            <a:ext cx="5219700" cy="60563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D250734-2B82-4F39-88CF-42C83C645076}" type="slidenum">
              <a:rPr lang="en-US"/>
              <a:pPr>
                <a:defRPr/>
              </a:pPr>
              <a:t>‹#›</a:t>
            </a:fld>
            <a:endParaRPr lang="en-US"/>
          </a:p>
        </p:txBody>
      </p:sp>
    </p:spTree>
    <p:extLst>
      <p:ext uri="{BB962C8B-B14F-4D97-AF65-F5344CB8AC3E}">
        <p14:creationId xmlns:p14="http://schemas.microsoft.com/office/powerpoint/2010/main" val="4190355973"/>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3B4B967-BDE9-4E83-9126-A0DF0C36DD92}" type="slidenum">
              <a:rPr lang="en-US"/>
              <a:pPr>
                <a:defRPr/>
              </a:pPr>
              <a:t>‹#›</a:t>
            </a:fld>
            <a:endParaRPr lang="en-US"/>
          </a:p>
        </p:txBody>
      </p:sp>
    </p:spTree>
    <p:extLst>
      <p:ext uri="{BB962C8B-B14F-4D97-AF65-F5344CB8AC3E}">
        <p14:creationId xmlns:p14="http://schemas.microsoft.com/office/powerpoint/2010/main" val="1079445315"/>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8B0D3C2-66AB-4864-8A10-0A7DD30DBD70}" type="slidenum">
              <a:rPr lang="en-US"/>
              <a:pPr>
                <a:defRPr/>
              </a:pPr>
              <a:t>‹#›</a:t>
            </a:fld>
            <a:endParaRPr lang="en-US"/>
          </a:p>
        </p:txBody>
      </p:sp>
    </p:spTree>
    <p:extLst>
      <p:ext uri="{BB962C8B-B14F-4D97-AF65-F5344CB8AC3E}">
        <p14:creationId xmlns:p14="http://schemas.microsoft.com/office/powerpoint/2010/main" val="2241956961"/>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828800" y="1905000"/>
            <a:ext cx="3486150" cy="4227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467350" y="1905000"/>
            <a:ext cx="3487738" cy="4227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D3A62E7-CB56-4EB2-8FA2-1EDCD29F3ECA}" type="slidenum">
              <a:rPr lang="en-US"/>
              <a:pPr>
                <a:defRPr/>
              </a:pPr>
              <a:t>‹#›</a:t>
            </a:fld>
            <a:endParaRPr lang="en-US"/>
          </a:p>
        </p:txBody>
      </p:sp>
    </p:spTree>
    <p:extLst>
      <p:ext uri="{BB962C8B-B14F-4D97-AF65-F5344CB8AC3E}">
        <p14:creationId xmlns:p14="http://schemas.microsoft.com/office/powerpoint/2010/main" val="1848172762"/>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D9A8C43-FB13-49DE-A510-753FEB655FB4}" type="slidenum">
              <a:rPr lang="en-US"/>
              <a:pPr>
                <a:defRPr/>
              </a:pPr>
              <a:t>‹#›</a:t>
            </a:fld>
            <a:endParaRPr lang="en-US"/>
          </a:p>
        </p:txBody>
      </p:sp>
    </p:spTree>
    <p:extLst>
      <p:ext uri="{BB962C8B-B14F-4D97-AF65-F5344CB8AC3E}">
        <p14:creationId xmlns:p14="http://schemas.microsoft.com/office/powerpoint/2010/main" val="1575261509"/>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6B5B2B6F-A488-4552-A2F4-932CD1BCBC16}" type="slidenum">
              <a:rPr lang="en-US"/>
              <a:pPr>
                <a:defRPr/>
              </a:pPr>
              <a:t>‹#›</a:t>
            </a:fld>
            <a:endParaRPr lang="en-US"/>
          </a:p>
        </p:txBody>
      </p:sp>
    </p:spTree>
    <p:extLst>
      <p:ext uri="{BB962C8B-B14F-4D97-AF65-F5344CB8AC3E}">
        <p14:creationId xmlns:p14="http://schemas.microsoft.com/office/powerpoint/2010/main" val="3129194686"/>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1C4F66CE-E10B-401D-80B8-3ABCD21D751A}" type="slidenum">
              <a:rPr lang="en-US"/>
              <a:pPr>
                <a:defRPr/>
              </a:pPr>
              <a:t>‹#›</a:t>
            </a:fld>
            <a:endParaRPr lang="en-US"/>
          </a:p>
        </p:txBody>
      </p:sp>
    </p:spTree>
    <p:extLst>
      <p:ext uri="{BB962C8B-B14F-4D97-AF65-F5344CB8AC3E}">
        <p14:creationId xmlns:p14="http://schemas.microsoft.com/office/powerpoint/2010/main" val="3572808833"/>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ED159A1-C931-47C9-BF22-28AB17B16DF1}" type="slidenum">
              <a:rPr lang="en-US"/>
              <a:pPr>
                <a:defRPr/>
              </a:pPr>
              <a:t>‹#›</a:t>
            </a:fld>
            <a:endParaRPr lang="en-US"/>
          </a:p>
        </p:txBody>
      </p:sp>
    </p:spTree>
    <p:extLst>
      <p:ext uri="{BB962C8B-B14F-4D97-AF65-F5344CB8AC3E}">
        <p14:creationId xmlns:p14="http://schemas.microsoft.com/office/powerpoint/2010/main" val="1797148276"/>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E27A0542-C7D4-4429-8454-007C1719E80E}" type="slidenum">
              <a:rPr lang="en-US"/>
              <a:pPr>
                <a:defRPr/>
              </a:pPr>
              <a:t>‹#›</a:t>
            </a:fld>
            <a:endParaRPr lang="en-US"/>
          </a:p>
        </p:txBody>
      </p:sp>
    </p:spTree>
    <p:extLst>
      <p:ext uri="{BB962C8B-B14F-4D97-AF65-F5344CB8AC3E}">
        <p14:creationId xmlns:p14="http://schemas.microsoft.com/office/powerpoint/2010/main" val="256387734"/>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24258" name="Rectangle 2"/>
          <p:cNvSpPr>
            <a:spLocks noGrp="1" noChangeArrowheads="1"/>
          </p:cNvSpPr>
          <p:nvPr>
            <p:ph type="title"/>
          </p:nvPr>
        </p:nvSpPr>
        <p:spPr bwMode="auto">
          <a:xfrm>
            <a:off x="1905000" y="76200"/>
            <a:ext cx="7086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24259" name="Rectangle 3"/>
          <p:cNvSpPr>
            <a:spLocks noGrp="1" noChangeArrowheads="1"/>
          </p:cNvSpPr>
          <p:nvPr>
            <p:ph type="body" idx="1"/>
          </p:nvPr>
        </p:nvSpPr>
        <p:spPr bwMode="auto">
          <a:xfrm>
            <a:off x="1828800" y="1905000"/>
            <a:ext cx="7126288" cy="42275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24260" name="Rectangle 4"/>
          <p:cNvSpPr>
            <a:spLocks noGrp="1" noChangeArrowheads="1"/>
          </p:cNvSpPr>
          <p:nvPr>
            <p:ph type="dt" sz="half" idx="2"/>
          </p:nvPr>
        </p:nvSpPr>
        <p:spPr bwMode="auto">
          <a:xfrm>
            <a:off x="11430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latin typeface="+mn-lt"/>
              </a:defRPr>
            </a:lvl1pPr>
          </a:lstStyle>
          <a:p>
            <a:pPr>
              <a:defRPr/>
            </a:pPr>
            <a:endParaRPr lang="en-US"/>
          </a:p>
        </p:txBody>
      </p:sp>
      <p:sp>
        <p:nvSpPr>
          <p:cNvPr id="224261" name="Rectangle 5"/>
          <p:cNvSpPr>
            <a:spLocks noGrp="1" noChangeArrowheads="1"/>
          </p:cNvSpPr>
          <p:nvPr>
            <p:ph type="ftr" sz="quarter" idx="3"/>
          </p:nvPr>
        </p:nvSpPr>
        <p:spPr bwMode="auto">
          <a:xfrm>
            <a:off x="3352800" y="63246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400">
                <a:latin typeface="+mn-lt"/>
              </a:defRPr>
            </a:lvl1pPr>
          </a:lstStyle>
          <a:p>
            <a:pPr>
              <a:defRPr/>
            </a:pPr>
            <a:endParaRPr lang="en-US"/>
          </a:p>
        </p:txBody>
      </p:sp>
      <p:sp>
        <p:nvSpPr>
          <p:cNvPr id="224262" name="Rectangle 6"/>
          <p:cNvSpPr>
            <a:spLocks noGrp="1" noChangeArrowheads="1"/>
          </p:cNvSpPr>
          <p:nvPr>
            <p:ph type="sldNum" sz="quarter" idx="4"/>
          </p:nvPr>
        </p:nvSpPr>
        <p:spPr bwMode="auto">
          <a:xfrm>
            <a:off x="6781800" y="63246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latin typeface="+mn-lt"/>
              </a:defRPr>
            </a:lvl1pPr>
          </a:lstStyle>
          <a:p>
            <a:pPr>
              <a:defRPr/>
            </a:pPr>
            <a:fld id="{3B83AD2A-E47C-4E6F-A683-6A1625558599}"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5096" r:id="rId1"/>
    <p:sldLayoutId id="2147485086" r:id="rId2"/>
    <p:sldLayoutId id="2147485087" r:id="rId3"/>
    <p:sldLayoutId id="2147485088" r:id="rId4"/>
    <p:sldLayoutId id="2147485089" r:id="rId5"/>
    <p:sldLayoutId id="2147485090" r:id="rId6"/>
    <p:sldLayoutId id="2147485091" r:id="rId7"/>
    <p:sldLayoutId id="2147485092" r:id="rId8"/>
    <p:sldLayoutId id="2147485093" r:id="rId9"/>
    <p:sldLayoutId id="2147485094" r:id="rId10"/>
    <p:sldLayoutId id="2147485095" r:id="rId11"/>
  </p:sldLayoutIdLst>
  <p:transition spd="slow"/>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24258"/>
                                        </p:tgtEl>
                                        <p:attrNameLst>
                                          <p:attrName>style.visibility</p:attrName>
                                        </p:attrNameLst>
                                      </p:cBhvr>
                                      <p:to>
                                        <p:strVal val="visible"/>
                                      </p:to>
                                    </p:set>
                                    <p:anim calcmode="lin" valueType="num">
                                      <p:cBhvr>
                                        <p:cTn id="7" dur="500" fill="hold"/>
                                        <p:tgtEl>
                                          <p:spTgt spid="224258"/>
                                        </p:tgtEl>
                                        <p:attrNameLst>
                                          <p:attrName>ppt_w</p:attrName>
                                        </p:attrNameLst>
                                      </p:cBhvr>
                                      <p:tavLst>
                                        <p:tav tm="0">
                                          <p:val>
                                            <p:fltVal val="0"/>
                                          </p:val>
                                        </p:tav>
                                        <p:tav tm="100000">
                                          <p:val>
                                            <p:strVal val="#ppt_w"/>
                                          </p:val>
                                        </p:tav>
                                      </p:tavLst>
                                    </p:anim>
                                    <p:anim calcmode="lin" valueType="num">
                                      <p:cBhvr>
                                        <p:cTn id="8" dur="500" fill="hold"/>
                                        <p:tgtEl>
                                          <p:spTgt spid="224258"/>
                                        </p:tgtEl>
                                        <p:attrNameLst>
                                          <p:attrName>ppt_h</p:attrName>
                                        </p:attrNameLst>
                                      </p:cBhvr>
                                      <p:tavLst>
                                        <p:tav tm="0">
                                          <p:val>
                                            <p:fltVal val="0"/>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24259">
                                            <p:txEl>
                                              <p:pRg st="0" end="0"/>
                                            </p:txEl>
                                          </p:spTgt>
                                        </p:tgtEl>
                                        <p:attrNameLst>
                                          <p:attrName>style.visibility</p:attrName>
                                        </p:attrNameLst>
                                      </p:cBhvr>
                                      <p:to>
                                        <p:strVal val="visible"/>
                                      </p:to>
                                    </p:set>
                                    <p:anim calcmode="lin" valueType="num">
                                      <p:cBhvr>
                                        <p:cTn id="13" dur="500" fill="hold"/>
                                        <p:tgtEl>
                                          <p:spTgt spid="224259">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24259">
                                            <p:txEl>
                                              <p:pRg st="0" end="0"/>
                                            </p:txEl>
                                          </p:spTgt>
                                        </p:tgtEl>
                                        <p:attrNameLst>
                                          <p:attrName>ppt_h</p:attrName>
                                        </p:attrNameLst>
                                      </p:cBhvr>
                                      <p:tavLst>
                                        <p:tav tm="0">
                                          <p:val>
                                            <p:fltVal val="0"/>
                                          </p:val>
                                        </p:tav>
                                        <p:tav tm="100000">
                                          <p:val>
                                            <p:strVal val="#ppt_h"/>
                                          </p:val>
                                        </p:tav>
                                      </p:tavLst>
                                    </p:anim>
                                  </p:childTnLst>
                                </p:cTn>
                              </p:par>
                              <p:par>
                                <p:cTn id="15" presetID="23" presetClass="entr" presetSubtype="16" fill="hold" grpId="0" nodeType="withEffect">
                                  <p:stCondLst>
                                    <p:cond delay="0"/>
                                  </p:stCondLst>
                                  <p:childTnLst>
                                    <p:set>
                                      <p:cBhvr>
                                        <p:cTn id="16" dur="1" fill="hold">
                                          <p:stCondLst>
                                            <p:cond delay="0"/>
                                          </p:stCondLst>
                                        </p:cTn>
                                        <p:tgtEl>
                                          <p:spTgt spid="224259">
                                            <p:txEl>
                                              <p:pRg st="1" end="1"/>
                                            </p:txEl>
                                          </p:spTgt>
                                        </p:tgtEl>
                                        <p:attrNameLst>
                                          <p:attrName>style.visibility</p:attrName>
                                        </p:attrNameLst>
                                      </p:cBhvr>
                                      <p:to>
                                        <p:strVal val="visible"/>
                                      </p:to>
                                    </p:set>
                                    <p:anim calcmode="lin" valueType="num">
                                      <p:cBhvr>
                                        <p:cTn id="17" dur="500" fill="hold"/>
                                        <p:tgtEl>
                                          <p:spTgt spid="224259">
                                            <p:txEl>
                                              <p:pRg st="1" end="1"/>
                                            </p:txEl>
                                          </p:spTgt>
                                        </p:tgtEl>
                                        <p:attrNameLst>
                                          <p:attrName>ppt_w</p:attrName>
                                        </p:attrNameLst>
                                      </p:cBhvr>
                                      <p:tavLst>
                                        <p:tav tm="0">
                                          <p:val>
                                            <p:fltVal val="0"/>
                                          </p:val>
                                        </p:tav>
                                        <p:tav tm="100000">
                                          <p:val>
                                            <p:strVal val="#ppt_w"/>
                                          </p:val>
                                        </p:tav>
                                      </p:tavLst>
                                    </p:anim>
                                    <p:anim calcmode="lin" valueType="num">
                                      <p:cBhvr>
                                        <p:cTn id="18" dur="500" fill="hold"/>
                                        <p:tgtEl>
                                          <p:spTgt spid="224259">
                                            <p:txEl>
                                              <p:pRg st="1" end="1"/>
                                            </p:txEl>
                                          </p:spTgt>
                                        </p:tgtEl>
                                        <p:attrNameLst>
                                          <p:attrName>ppt_h</p:attrName>
                                        </p:attrNameLst>
                                      </p:cBhvr>
                                      <p:tavLst>
                                        <p:tav tm="0">
                                          <p:val>
                                            <p:fltVal val="0"/>
                                          </p:val>
                                        </p:tav>
                                        <p:tav tm="100000">
                                          <p:val>
                                            <p:strVal val="#ppt_h"/>
                                          </p:val>
                                        </p:tav>
                                      </p:tavLst>
                                    </p:anim>
                                  </p:childTnLst>
                                </p:cTn>
                              </p:par>
                              <p:par>
                                <p:cTn id="19" presetID="23" presetClass="entr" presetSubtype="16" fill="hold" grpId="0" nodeType="withEffect">
                                  <p:stCondLst>
                                    <p:cond delay="0"/>
                                  </p:stCondLst>
                                  <p:childTnLst>
                                    <p:set>
                                      <p:cBhvr>
                                        <p:cTn id="20" dur="1" fill="hold">
                                          <p:stCondLst>
                                            <p:cond delay="0"/>
                                          </p:stCondLst>
                                        </p:cTn>
                                        <p:tgtEl>
                                          <p:spTgt spid="224259">
                                            <p:txEl>
                                              <p:pRg st="2" end="2"/>
                                            </p:txEl>
                                          </p:spTgt>
                                        </p:tgtEl>
                                        <p:attrNameLst>
                                          <p:attrName>style.visibility</p:attrName>
                                        </p:attrNameLst>
                                      </p:cBhvr>
                                      <p:to>
                                        <p:strVal val="visible"/>
                                      </p:to>
                                    </p:set>
                                    <p:anim calcmode="lin" valueType="num">
                                      <p:cBhvr>
                                        <p:cTn id="21" dur="500" fill="hold"/>
                                        <p:tgtEl>
                                          <p:spTgt spid="224259">
                                            <p:txEl>
                                              <p:pRg st="2" end="2"/>
                                            </p:txEl>
                                          </p:spTgt>
                                        </p:tgtEl>
                                        <p:attrNameLst>
                                          <p:attrName>ppt_w</p:attrName>
                                        </p:attrNameLst>
                                      </p:cBhvr>
                                      <p:tavLst>
                                        <p:tav tm="0">
                                          <p:val>
                                            <p:fltVal val="0"/>
                                          </p:val>
                                        </p:tav>
                                        <p:tav tm="100000">
                                          <p:val>
                                            <p:strVal val="#ppt_w"/>
                                          </p:val>
                                        </p:tav>
                                      </p:tavLst>
                                    </p:anim>
                                    <p:anim calcmode="lin" valueType="num">
                                      <p:cBhvr>
                                        <p:cTn id="22" dur="500" fill="hold"/>
                                        <p:tgtEl>
                                          <p:spTgt spid="224259">
                                            <p:txEl>
                                              <p:pRg st="2" end="2"/>
                                            </p:txEl>
                                          </p:spTgt>
                                        </p:tgtEl>
                                        <p:attrNameLst>
                                          <p:attrName>ppt_h</p:attrName>
                                        </p:attrNameLst>
                                      </p:cBhvr>
                                      <p:tavLst>
                                        <p:tav tm="0">
                                          <p:val>
                                            <p:fltVal val="0"/>
                                          </p:val>
                                        </p:tav>
                                        <p:tav tm="100000">
                                          <p:val>
                                            <p:strVal val="#ppt_h"/>
                                          </p:val>
                                        </p:tav>
                                      </p:tavLst>
                                    </p:anim>
                                  </p:childTnLst>
                                </p:cTn>
                              </p:par>
                              <p:par>
                                <p:cTn id="23" presetID="23" presetClass="entr" presetSubtype="16" fill="hold" grpId="0" nodeType="withEffect">
                                  <p:stCondLst>
                                    <p:cond delay="0"/>
                                  </p:stCondLst>
                                  <p:childTnLst>
                                    <p:set>
                                      <p:cBhvr>
                                        <p:cTn id="24" dur="1" fill="hold">
                                          <p:stCondLst>
                                            <p:cond delay="0"/>
                                          </p:stCondLst>
                                        </p:cTn>
                                        <p:tgtEl>
                                          <p:spTgt spid="224259">
                                            <p:txEl>
                                              <p:pRg st="3" end="3"/>
                                            </p:txEl>
                                          </p:spTgt>
                                        </p:tgtEl>
                                        <p:attrNameLst>
                                          <p:attrName>style.visibility</p:attrName>
                                        </p:attrNameLst>
                                      </p:cBhvr>
                                      <p:to>
                                        <p:strVal val="visible"/>
                                      </p:to>
                                    </p:set>
                                    <p:anim calcmode="lin" valueType="num">
                                      <p:cBhvr>
                                        <p:cTn id="25" dur="500" fill="hold"/>
                                        <p:tgtEl>
                                          <p:spTgt spid="224259">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224259">
                                            <p:txEl>
                                              <p:pRg st="3" end="3"/>
                                            </p:txEl>
                                          </p:spTgt>
                                        </p:tgtEl>
                                        <p:attrNameLst>
                                          <p:attrName>ppt_h</p:attrName>
                                        </p:attrNameLst>
                                      </p:cBhvr>
                                      <p:tavLst>
                                        <p:tav tm="0">
                                          <p:val>
                                            <p:fltVal val="0"/>
                                          </p:val>
                                        </p:tav>
                                        <p:tav tm="100000">
                                          <p:val>
                                            <p:strVal val="#ppt_h"/>
                                          </p:val>
                                        </p:tav>
                                      </p:tavLst>
                                    </p:anim>
                                  </p:childTnLst>
                                </p:cTn>
                              </p:par>
                              <p:par>
                                <p:cTn id="27" presetID="23" presetClass="entr" presetSubtype="16" fill="hold" grpId="0" nodeType="withEffect">
                                  <p:stCondLst>
                                    <p:cond delay="0"/>
                                  </p:stCondLst>
                                  <p:childTnLst>
                                    <p:set>
                                      <p:cBhvr>
                                        <p:cTn id="28" dur="1" fill="hold">
                                          <p:stCondLst>
                                            <p:cond delay="0"/>
                                          </p:stCondLst>
                                        </p:cTn>
                                        <p:tgtEl>
                                          <p:spTgt spid="224259">
                                            <p:txEl>
                                              <p:pRg st="4" end="4"/>
                                            </p:txEl>
                                          </p:spTgt>
                                        </p:tgtEl>
                                        <p:attrNameLst>
                                          <p:attrName>style.visibility</p:attrName>
                                        </p:attrNameLst>
                                      </p:cBhvr>
                                      <p:to>
                                        <p:strVal val="visible"/>
                                      </p:to>
                                    </p:set>
                                    <p:anim calcmode="lin" valueType="num">
                                      <p:cBhvr>
                                        <p:cTn id="29" dur="500" fill="hold"/>
                                        <p:tgtEl>
                                          <p:spTgt spid="224259">
                                            <p:txEl>
                                              <p:pRg st="4" end="4"/>
                                            </p:txEl>
                                          </p:spTgt>
                                        </p:tgtEl>
                                        <p:attrNameLst>
                                          <p:attrName>ppt_w</p:attrName>
                                        </p:attrNameLst>
                                      </p:cBhvr>
                                      <p:tavLst>
                                        <p:tav tm="0">
                                          <p:val>
                                            <p:fltVal val="0"/>
                                          </p:val>
                                        </p:tav>
                                        <p:tav tm="100000">
                                          <p:val>
                                            <p:strVal val="#ppt_w"/>
                                          </p:val>
                                        </p:tav>
                                      </p:tavLst>
                                    </p:anim>
                                    <p:anim calcmode="lin" valueType="num">
                                      <p:cBhvr>
                                        <p:cTn id="30" dur="500" fill="hold"/>
                                        <p:tgtEl>
                                          <p:spTgt spid="224259">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4258" grpId="0"/>
      <p:bldP spid="224259" grpId="0" build="p">
        <p:tmplLst>
          <p:tmpl lvl="1">
            <p:tnLst>
              <p:par>
                <p:cTn presetID="23" presetClass="entr" presetSubtype="16" fill="hold" nodeType="clickEffect">
                  <p:stCondLst>
                    <p:cond delay="0"/>
                  </p:stCondLst>
                  <p:childTnLst>
                    <p:set>
                      <p:cBhvr>
                        <p:cTn dur="1" fill="hold">
                          <p:stCondLst>
                            <p:cond delay="0"/>
                          </p:stCondLst>
                        </p:cTn>
                        <p:tgtEl>
                          <p:spTgt spid="224259"/>
                        </p:tgtEl>
                        <p:attrNameLst>
                          <p:attrName>style.visibility</p:attrName>
                        </p:attrNameLst>
                      </p:cBhvr>
                      <p:to>
                        <p:strVal val="visible"/>
                      </p:to>
                    </p:set>
                    <p:anim calcmode="lin" valueType="num">
                      <p:cBhvr>
                        <p:cTn dur="500" fill="hold"/>
                        <p:tgtEl>
                          <p:spTgt spid="224259"/>
                        </p:tgtEl>
                        <p:attrNameLst>
                          <p:attrName>ppt_w</p:attrName>
                        </p:attrNameLst>
                      </p:cBhvr>
                      <p:tavLst>
                        <p:tav tm="0">
                          <p:val>
                            <p:fltVal val="0"/>
                          </p:val>
                        </p:tav>
                        <p:tav tm="100000">
                          <p:val>
                            <p:strVal val="#ppt_w"/>
                          </p:val>
                        </p:tav>
                      </p:tavLst>
                    </p:anim>
                    <p:anim calcmode="lin" valueType="num">
                      <p:cBhvr>
                        <p:cTn dur="500" fill="hold"/>
                        <p:tgtEl>
                          <p:spTgt spid="224259"/>
                        </p:tgtEl>
                        <p:attrNameLst>
                          <p:attrName>ppt_h</p:attrName>
                        </p:attrNameLst>
                      </p:cBhvr>
                      <p:tavLst>
                        <p:tav tm="0">
                          <p:val>
                            <p:fltVal val="0"/>
                          </p:val>
                        </p:tav>
                        <p:tav tm="100000">
                          <p:val>
                            <p:strVal val="#ppt_h"/>
                          </p:val>
                        </p:tav>
                      </p:tavLst>
                    </p:anim>
                  </p:childTnLst>
                </p:cTn>
              </p:par>
            </p:tnLst>
          </p:tmpl>
          <p:tmpl lvl="2">
            <p:tnLst>
              <p:par>
                <p:cTn presetID="23" presetClass="entr" presetSubtype="16" fill="hold" nodeType="withEffect">
                  <p:stCondLst>
                    <p:cond delay="0"/>
                  </p:stCondLst>
                  <p:childTnLst>
                    <p:set>
                      <p:cBhvr>
                        <p:cTn dur="1" fill="hold">
                          <p:stCondLst>
                            <p:cond delay="0"/>
                          </p:stCondLst>
                        </p:cTn>
                        <p:tgtEl>
                          <p:spTgt spid="224259"/>
                        </p:tgtEl>
                        <p:attrNameLst>
                          <p:attrName>style.visibility</p:attrName>
                        </p:attrNameLst>
                      </p:cBhvr>
                      <p:to>
                        <p:strVal val="visible"/>
                      </p:to>
                    </p:set>
                    <p:anim calcmode="lin" valueType="num">
                      <p:cBhvr>
                        <p:cTn dur="500" fill="hold"/>
                        <p:tgtEl>
                          <p:spTgt spid="224259"/>
                        </p:tgtEl>
                        <p:attrNameLst>
                          <p:attrName>ppt_w</p:attrName>
                        </p:attrNameLst>
                      </p:cBhvr>
                      <p:tavLst>
                        <p:tav tm="0">
                          <p:val>
                            <p:fltVal val="0"/>
                          </p:val>
                        </p:tav>
                        <p:tav tm="100000">
                          <p:val>
                            <p:strVal val="#ppt_w"/>
                          </p:val>
                        </p:tav>
                      </p:tavLst>
                    </p:anim>
                    <p:anim calcmode="lin" valueType="num">
                      <p:cBhvr>
                        <p:cTn dur="500" fill="hold"/>
                        <p:tgtEl>
                          <p:spTgt spid="224259"/>
                        </p:tgtEl>
                        <p:attrNameLst>
                          <p:attrName>ppt_h</p:attrName>
                        </p:attrNameLst>
                      </p:cBhvr>
                      <p:tavLst>
                        <p:tav tm="0">
                          <p:val>
                            <p:fltVal val="0"/>
                          </p:val>
                        </p:tav>
                        <p:tav tm="100000">
                          <p:val>
                            <p:strVal val="#ppt_h"/>
                          </p:val>
                        </p:tav>
                      </p:tavLst>
                    </p:anim>
                  </p:childTnLst>
                </p:cTn>
              </p:par>
            </p:tnLst>
          </p:tmpl>
          <p:tmpl lvl="3">
            <p:tnLst>
              <p:par>
                <p:cTn presetID="23" presetClass="entr" presetSubtype="16" fill="hold" nodeType="withEffect">
                  <p:stCondLst>
                    <p:cond delay="0"/>
                  </p:stCondLst>
                  <p:childTnLst>
                    <p:set>
                      <p:cBhvr>
                        <p:cTn dur="1" fill="hold">
                          <p:stCondLst>
                            <p:cond delay="0"/>
                          </p:stCondLst>
                        </p:cTn>
                        <p:tgtEl>
                          <p:spTgt spid="224259"/>
                        </p:tgtEl>
                        <p:attrNameLst>
                          <p:attrName>style.visibility</p:attrName>
                        </p:attrNameLst>
                      </p:cBhvr>
                      <p:to>
                        <p:strVal val="visible"/>
                      </p:to>
                    </p:set>
                    <p:anim calcmode="lin" valueType="num">
                      <p:cBhvr>
                        <p:cTn dur="500" fill="hold"/>
                        <p:tgtEl>
                          <p:spTgt spid="224259"/>
                        </p:tgtEl>
                        <p:attrNameLst>
                          <p:attrName>ppt_w</p:attrName>
                        </p:attrNameLst>
                      </p:cBhvr>
                      <p:tavLst>
                        <p:tav tm="0">
                          <p:val>
                            <p:fltVal val="0"/>
                          </p:val>
                        </p:tav>
                        <p:tav tm="100000">
                          <p:val>
                            <p:strVal val="#ppt_w"/>
                          </p:val>
                        </p:tav>
                      </p:tavLst>
                    </p:anim>
                    <p:anim calcmode="lin" valueType="num">
                      <p:cBhvr>
                        <p:cTn dur="500" fill="hold"/>
                        <p:tgtEl>
                          <p:spTgt spid="224259"/>
                        </p:tgtEl>
                        <p:attrNameLst>
                          <p:attrName>ppt_h</p:attrName>
                        </p:attrNameLst>
                      </p:cBhvr>
                      <p:tavLst>
                        <p:tav tm="0">
                          <p:val>
                            <p:fltVal val="0"/>
                          </p:val>
                        </p:tav>
                        <p:tav tm="100000">
                          <p:val>
                            <p:strVal val="#ppt_h"/>
                          </p:val>
                        </p:tav>
                      </p:tavLst>
                    </p:anim>
                  </p:childTnLst>
                </p:cTn>
              </p:par>
            </p:tnLst>
          </p:tmpl>
          <p:tmpl lvl="4">
            <p:tnLst>
              <p:par>
                <p:cTn presetID="23" presetClass="entr" presetSubtype="16" fill="hold" nodeType="withEffect">
                  <p:stCondLst>
                    <p:cond delay="0"/>
                  </p:stCondLst>
                  <p:childTnLst>
                    <p:set>
                      <p:cBhvr>
                        <p:cTn dur="1" fill="hold">
                          <p:stCondLst>
                            <p:cond delay="0"/>
                          </p:stCondLst>
                        </p:cTn>
                        <p:tgtEl>
                          <p:spTgt spid="224259"/>
                        </p:tgtEl>
                        <p:attrNameLst>
                          <p:attrName>style.visibility</p:attrName>
                        </p:attrNameLst>
                      </p:cBhvr>
                      <p:to>
                        <p:strVal val="visible"/>
                      </p:to>
                    </p:set>
                    <p:anim calcmode="lin" valueType="num">
                      <p:cBhvr>
                        <p:cTn dur="500" fill="hold"/>
                        <p:tgtEl>
                          <p:spTgt spid="224259"/>
                        </p:tgtEl>
                        <p:attrNameLst>
                          <p:attrName>ppt_w</p:attrName>
                        </p:attrNameLst>
                      </p:cBhvr>
                      <p:tavLst>
                        <p:tav tm="0">
                          <p:val>
                            <p:fltVal val="0"/>
                          </p:val>
                        </p:tav>
                        <p:tav tm="100000">
                          <p:val>
                            <p:strVal val="#ppt_w"/>
                          </p:val>
                        </p:tav>
                      </p:tavLst>
                    </p:anim>
                    <p:anim calcmode="lin" valueType="num">
                      <p:cBhvr>
                        <p:cTn dur="500" fill="hold"/>
                        <p:tgtEl>
                          <p:spTgt spid="224259"/>
                        </p:tgtEl>
                        <p:attrNameLst>
                          <p:attrName>ppt_h</p:attrName>
                        </p:attrNameLst>
                      </p:cBhvr>
                      <p:tavLst>
                        <p:tav tm="0">
                          <p:val>
                            <p:fltVal val="0"/>
                          </p:val>
                        </p:tav>
                        <p:tav tm="100000">
                          <p:val>
                            <p:strVal val="#ppt_h"/>
                          </p:val>
                        </p:tav>
                      </p:tavLst>
                    </p:anim>
                  </p:childTnLst>
                </p:cTn>
              </p:par>
            </p:tnLst>
          </p:tmpl>
          <p:tmpl lvl="5">
            <p:tnLst>
              <p:par>
                <p:cTn presetID="23" presetClass="entr" presetSubtype="16" fill="hold" nodeType="withEffect">
                  <p:stCondLst>
                    <p:cond delay="0"/>
                  </p:stCondLst>
                  <p:childTnLst>
                    <p:set>
                      <p:cBhvr>
                        <p:cTn dur="1" fill="hold">
                          <p:stCondLst>
                            <p:cond delay="0"/>
                          </p:stCondLst>
                        </p:cTn>
                        <p:tgtEl>
                          <p:spTgt spid="224259"/>
                        </p:tgtEl>
                        <p:attrNameLst>
                          <p:attrName>style.visibility</p:attrName>
                        </p:attrNameLst>
                      </p:cBhvr>
                      <p:to>
                        <p:strVal val="visible"/>
                      </p:to>
                    </p:set>
                    <p:anim calcmode="lin" valueType="num">
                      <p:cBhvr>
                        <p:cTn dur="500" fill="hold"/>
                        <p:tgtEl>
                          <p:spTgt spid="224259"/>
                        </p:tgtEl>
                        <p:attrNameLst>
                          <p:attrName>ppt_w</p:attrName>
                        </p:attrNameLst>
                      </p:cBhvr>
                      <p:tavLst>
                        <p:tav tm="0">
                          <p:val>
                            <p:fltVal val="0"/>
                          </p:val>
                        </p:tav>
                        <p:tav tm="100000">
                          <p:val>
                            <p:strVal val="#ppt_w"/>
                          </p:val>
                        </p:tav>
                      </p:tavLst>
                    </p:anim>
                    <p:anim calcmode="lin" valueType="num">
                      <p:cBhvr>
                        <p:cTn dur="500" fill="hold"/>
                        <p:tgtEl>
                          <p:spTgt spid="224259"/>
                        </p:tgtEl>
                        <p:attrNameLst>
                          <p:attrName>ppt_h</p:attrName>
                        </p:attrNameLst>
                      </p:cBhvr>
                      <p:tavLst>
                        <p:tav tm="0">
                          <p:val>
                            <p:fltVal val="0"/>
                          </p:val>
                        </p:tav>
                        <p:tav tm="100000">
                          <p:val>
                            <p:strVal val="#ppt_h"/>
                          </p:val>
                        </p:tav>
                      </p:tavLst>
                    </p:anim>
                  </p:childTnLst>
                </p:cTn>
              </p:par>
            </p:tnLst>
          </p:tmpl>
        </p:tmplLst>
      </p:bldP>
    </p:bldLst>
  </p:timing>
  <p:hf hdr="0" ftr="0" dt="0"/>
  <p:txStyles>
    <p:titleStyle>
      <a:lvl1pPr algn="l" rtl="0" eaLnBrk="0" fontAlgn="base" hangingPunct="0">
        <a:spcBef>
          <a:spcPct val="0"/>
        </a:spcBef>
        <a:spcAft>
          <a:spcPct val="0"/>
        </a:spcAft>
        <a:defRPr sz="4800" b="1">
          <a:solidFill>
            <a:srgbClr val="FFFF66"/>
          </a:solidFill>
          <a:latin typeface="+mj-lt"/>
          <a:ea typeface="+mj-ea"/>
          <a:cs typeface="+mj-cs"/>
        </a:defRPr>
      </a:lvl1pPr>
      <a:lvl2pPr algn="l" rtl="0" eaLnBrk="0" fontAlgn="base" hangingPunct="0">
        <a:spcBef>
          <a:spcPct val="0"/>
        </a:spcBef>
        <a:spcAft>
          <a:spcPct val="0"/>
        </a:spcAft>
        <a:defRPr sz="4800" b="1">
          <a:solidFill>
            <a:srgbClr val="FFFF66"/>
          </a:solidFill>
          <a:latin typeface="Tahoma" charset="0"/>
        </a:defRPr>
      </a:lvl2pPr>
      <a:lvl3pPr algn="l" rtl="0" eaLnBrk="0" fontAlgn="base" hangingPunct="0">
        <a:spcBef>
          <a:spcPct val="0"/>
        </a:spcBef>
        <a:spcAft>
          <a:spcPct val="0"/>
        </a:spcAft>
        <a:defRPr sz="4800" b="1">
          <a:solidFill>
            <a:srgbClr val="FFFF66"/>
          </a:solidFill>
          <a:latin typeface="Tahoma" charset="0"/>
        </a:defRPr>
      </a:lvl3pPr>
      <a:lvl4pPr algn="l" rtl="0" eaLnBrk="0" fontAlgn="base" hangingPunct="0">
        <a:spcBef>
          <a:spcPct val="0"/>
        </a:spcBef>
        <a:spcAft>
          <a:spcPct val="0"/>
        </a:spcAft>
        <a:defRPr sz="4800" b="1">
          <a:solidFill>
            <a:srgbClr val="FFFF66"/>
          </a:solidFill>
          <a:latin typeface="Tahoma" charset="0"/>
        </a:defRPr>
      </a:lvl4pPr>
      <a:lvl5pPr algn="l" rtl="0" eaLnBrk="0" fontAlgn="base" hangingPunct="0">
        <a:spcBef>
          <a:spcPct val="0"/>
        </a:spcBef>
        <a:spcAft>
          <a:spcPct val="0"/>
        </a:spcAft>
        <a:defRPr sz="4800" b="1">
          <a:solidFill>
            <a:srgbClr val="FFFF66"/>
          </a:solidFill>
          <a:latin typeface="Tahoma" charset="0"/>
        </a:defRPr>
      </a:lvl5pPr>
      <a:lvl6pPr marL="457200" algn="l" rtl="0" fontAlgn="base">
        <a:spcBef>
          <a:spcPct val="0"/>
        </a:spcBef>
        <a:spcAft>
          <a:spcPct val="0"/>
        </a:spcAft>
        <a:defRPr sz="4800" b="1">
          <a:solidFill>
            <a:srgbClr val="FFFF66"/>
          </a:solidFill>
          <a:latin typeface="Tahoma" charset="0"/>
        </a:defRPr>
      </a:lvl6pPr>
      <a:lvl7pPr marL="914400" algn="l" rtl="0" fontAlgn="base">
        <a:spcBef>
          <a:spcPct val="0"/>
        </a:spcBef>
        <a:spcAft>
          <a:spcPct val="0"/>
        </a:spcAft>
        <a:defRPr sz="4800" b="1">
          <a:solidFill>
            <a:srgbClr val="FFFF66"/>
          </a:solidFill>
          <a:latin typeface="Tahoma" charset="0"/>
        </a:defRPr>
      </a:lvl7pPr>
      <a:lvl8pPr marL="1371600" algn="l" rtl="0" fontAlgn="base">
        <a:spcBef>
          <a:spcPct val="0"/>
        </a:spcBef>
        <a:spcAft>
          <a:spcPct val="0"/>
        </a:spcAft>
        <a:defRPr sz="4800" b="1">
          <a:solidFill>
            <a:srgbClr val="FFFF66"/>
          </a:solidFill>
          <a:latin typeface="Tahoma" charset="0"/>
        </a:defRPr>
      </a:lvl8pPr>
      <a:lvl9pPr marL="1828800" algn="l" rtl="0" fontAlgn="base">
        <a:spcBef>
          <a:spcPct val="0"/>
        </a:spcBef>
        <a:spcAft>
          <a:spcPct val="0"/>
        </a:spcAft>
        <a:defRPr sz="4800" b="1">
          <a:solidFill>
            <a:srgbClr val="FFFF66"/>
          </a:solidFill>
          <a:latin typeface="Tahoma" charset="0"/>
        </a:defRPr>
      </a:lvl9pPr>
    </p:titleStyle>
    <p:bodyStyle>
      <a:lvl1pPr marL="342900" indent="-342900" algn="l" rtl="0" eaLnBrk="0" fontAlgn="base" hangingPunct="0">
        <a:spcBef>
          <a:spcPct val="20000"/>
        </a:spcBef>
        <a:spcAft>
          <a:spcPct val="0"/>
        </a:spcAft>
        <a:buClr>
          <a:schemeClr val="tx2"/>
        </a:buClr>
        <a:buSzPct val="85000"/>
        <a:buChar char="•"/>
        <a:defRPr sz="36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Char char="•"/>
        <a:defRPr sz="3200">
          <a:solidFill>
            <a:schemeClr val="tx1"/>
          </a:solidFill>
          <a:latin typeface="+mn-lt"/>
        </a:defRPr>
      </a:lvl2pPr>
      <a:lvl3pPr marL="1143000" indent="-228600" algn="l" rtl="0" eaLnBrk="0" fontAlgn="base" hangingPunct="0">
        <a:spcBef>
          <a:spcPct val="20000"/>
        </a:spcBef>
        <a:spcAft>
          <a:spcPct val="0"/>
        </a:spcAft>
        <a:buClr>
          <a:schemeClr val="hlink"/>
        </a:buClr>
        <a:buSzPct val="85000"/>
        <a:buChar char="•"/>
        <a:defRPr sz="2800">
          <a:solidFill>
            <a:schemeClr val="tx1"/>
          </a:solidFill>
          <a:latin typeface="+mn-lt"/>
        </a:defRPr>
      </a:lvl3pPr>
      <a:lvl4pPr marL="1600200" indent="-228600" algn="l" rtl="0" eaLnBrk="0" fontAlgn="base" hangingPunct="0">
        <a:spcBef>
          <a:spcPct val="20000"/>
        </a:spcBef>
        <a:spcAft>
          <a:spcPct val="0"/>
        </a:spcAft>
        <a:buClr>
          <a:schemeClr val="accent2"/>
        </a:buClr>
        <a:buSzPct val="80000"/>
        <a:buChar char="•"/>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80000"/>
        <a:buChar char="•"/>
        <a:defRPr sz="2000">
          <a:solidFill>
            <a:schemeClr val="tx1"/>
          </a:solidFill>
          <a:latin typeface="+mn-lt"/>
        </a:defRPr>
      </a:lvl5pPr>
      <a:lvl6pPr marL="2514600" indent="-228600" algn="l" rtl="0" fontAlgn="base">
        <a:spcBef>
          <a:spcPct val="20000"/>
        </a:spcBef>
        <a:spcAft>
          <a:spcPct val="0"/>
        </a:spcAft>
        <a:buClr>
          <a:schemeClr val="accent1"/>
        </a:buClr>
        <a:buSzPct val="80000"/>
        <a:buChar char="•"/>
        <a:defRPr sz="2000">
          <a:solidFill>
            <a:schemeClr val="tx1"/>
          </a:solidFill>
          <a:latin typeface="+mn-lt"/>
        </a:defRPr>
      </a:lvl6pPr>
      <a:lvl7pPr marL="2971800" indent="-228600" algn="l" rtl="0" fontAlgn="base">
        <a:spcBef>
          <a:spcPct val="20000"/>
        </a:spcBef>
        <a:spcAft>
          <a:spcPct val="0"/>
        </a:spcAft>
        <a:buClr>
          <a:schemeClr val="accent1"/>
        </a:buClr>
        <a:buSzPct val="80000"/>
        <a:buChar char="•"/>
        <a:defRPr sz="2000">
          <a:solidFill>
            <a:schemeClr val="tx1"/>
          </a:solidFill>
          <a:latin typeface="+mn-lt"/>
        </a:defRPr>
      </a:lvl7pPr>
      <a:lvl8pPr marL="3429000" indent="-228600" algn="l" rtl="0" fontAlgn="base">
        <a:spcBef>
          <a:spcPct val="20000"/>
        </a:spcBef>
        <a:spcAft>
          <a:spcPct val="0"/>
        </a:spcAft>
        <a:buClr>
          <a:schemeClr val="accent1"/>
        </a:buClr>
        <a:buSzPct val="80000"/>
        <a:buChar char="•"/>
        <a:defRPr sz="2000">
          <a:solidFill>
            <a:schemeClr val="tx1"/>
          </a:solidFill>
          <a:latin typeface="+mn-lt"/>
        </a:defRPr>
      </a:lvl8pPr>
      <a:lvl9pPr marL="3886200" indent="-228600" algn="l" rtl="0" fontAlgn="base">
        <a:spcBef>
          <a:spcPct val="20000"/>
        </a:spcBef>
        <a:spcAft>
          <a:spcPct val="0"/>
        </a:spcAft>
        <a:buClr>
          <a:schemeClr val="accent1"/>
        </a:buClr>
        <a:buSzPct val="8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pPr>
              <a:defRPr/>
            </a:pPr>
            <a:fld id="{3280BC35-2E33-43C0-8FEE-CDB092146F33}" type="slidenum">
              <a:rPr lang="en-US"/>
              <a:pPr>
                <a:defRPr/>
              </a:pPr>
              <a:t>1</a:t>
            </a:fld>
            <a:endParaRPr lang="en-US" dirty="0"/>
          </a:p>
        </p:txBody>
      </p:sp>
      <p:sp>
        <p:nvSpPr>
          <p:cNvPr id="3075" name="Rectangle 4"/>
          <p:cNvSpPr>
            <a:spLocks noGrp="1" noChangeArrowheads="1"/>
          </p:cNvSpPr>
          <p:nvPr>
            <p:ph type="title"/>
          </p:nvPr>
        </p:nvSpPr>
        <p:spPr>
          <a:xfrm>
            <a:off x="1219200" y="914400"/>
            <a:ext cx="7086600" cy="3200400"/>
          </a:xfrm>
        </p:spPr>
        <p:txBody>
          <a:bodyPr/>
          <a:lstStyle/>
          <a:p>
            <a:pPr algn="ctr" eaLnBrk="1" hangingPunct="1">
              <a:defRPr/>
            </a:pPr>
            <a:r>
              <a:rPr lang="en-US" sz="5400" cap="small" dirty="0"/>
              <a:t>Commission on Judicial Performance</a:t>
            </a:r>
            <a:endParaRPr lang="en-US" cap="small" dirty="0"/>
          </a:p>
        </p:txBody>
      </p:sp>
      <p:sp>
        <p:nvSpPr>
          <p:cNvPr id="3076" name="TextBox 4"/>
          <p:cNvSpPr txBox="1">
            <a:spLocks noChangeArrowheads="1"/>
          </p:cNvSpPr>
          <p:nvPr/>
        </p:nvSpPr>
        <p:spPr bwMode="auto">
          <a:xfrm>
            <a:off x="215900" y="6400800"/>
            <a:ext cx="160020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chemeClr val="tx2"/>
              </a:buClr>
              <a:buSzPct val="85000"/>
              <a:buChar char="•"/>
              <a:defRPr sz="3600">
                <a:solidFill>
                  <a:schemeClr val="tx1"/>
                </a:solidFill>
                <a:latin typeface="Tahoma" pitchFamily="34" charset="0"/>
              </a:defRPr>
            </a:lvl1pPr>
            <a:lvl2pPr marL="742950" indent="-285750" eaLnBrk="0" hangingPunct="0">
              <a:spcBef>
                <a:spcPct val="20000"/>
              </a:spcBef>
              <a:buClr>
                <a:schemeClr val="accent1"/>
              </a:buClr>
              <a:buSzPct val="70000"/>
              <a:buChar char="•"/>
              <a:defRPr sz="3200">
                <a:solidFill>
                  <a:schemeClr val="tx1"/>
                </a:solidFill>
                <a:latin typeface="Tahoma" pitchFamily="34" charset="0"/>
              </a:defRPr>
            </a:lvl2pPr>
            <a:lvl3pPr marL="1143000" indent="-228600" eaLnBrk="0" hangingPunct="0">
              <a:spcBef>
                <a:spcPct val="20000"/>
              </a:spcBef>
              <a:buClr>
                <a:schemeClr val="hlink"/>
              </a:buClr>
              <a:buSzPct val="85000"/>
              <a:buChar char="•"/>
              <a:defRPr sz="2800">
                <a:solidFill>
                  <a:schemeClr val="tx1"/>
                </a:solidFill>
                <a:latin typeface="Tahoma" pitchFamily="34" charset="0"/>
              </a:defRPr>
            </a:lvl3pPr>
            <a:lvl4pPr marL="1600200" indent="-228600" eaLnBrk="0" hangingPunct="0">
              <a:spcBef>
                <a:spcPct val="20000"/>
              </a:spcBef>
              <a:buClr>
                <a:schemeClr val="accent2"/>
              </a:buClr>
              <a:buSzPct val="80000"/>
              <a:buChar char="•"/>
              <a:defRPr sz="2000">
                <a:solidFill>
                  <a:schemeClr val="tx1"/>
                </a:solidFill>
                <a:latin typeface="Tahoma" pitchFamily="34" charset="0"/>
              </a:defRPr>
            </a:lvl4pPr>
            <a:lvl5pPr marL="2057400" indent="-228600" eaLnBrk="0" hangingPunct="0">
              <a:spcBef>
                <a:spcPct val="20000"/>
              </a:spcBef>
              <a:buClr>
                <a:schemeClr val="accent1"/>
              </a:buClr>
              <a:buSzPct val="80000"/>
              <a:buChar char="•"/>
              <a:defRPr sz="2000">
                <a:solidFill>
                  <a:schemeClr val="tx1"/>
                </a:solidFill>
                <a:latin typeface="Tahoma" pitchFamily="34" charset="0"/>
              </a:defRPr>
            </a:lvl5pPr>
            <a:lvl6pPr marL="2514600" indent="-228600" eaLnBrk="0" fontAlgn="base" hangingPunct="0">
              <a:spcBef>
                <a:spcPct val="20000"/>
              </a:spcBef>
              <a:spcAft>
                <a:spcPct val="0"/>
              </a:spcAft>
              <a:buClr>
                <a:schemeClr val="accent1"/>
              </a:buClr>
              <a:buSzPct val="80000"/>
              <a:buChar char="•"/>
              <a:defRPr sz="2000">
                <a:solidFill>
                  <a:schemeClr val="tx1"/>
                </a:solidFill>
                <a:latin typeface="Tahoma" pitchFamily="34" charset="0"/>
              </a:defRPr>
            </a:lvl6pPr>
            <a:lvl7pPr marL="2971800" indent="-228600" eaLnBrk="0" fontAlgn="base" hangingPunct="0">
              <a:spcBef>
                <a:spcPct val="20000"/>
              </a:spcBef>
              <a:spcAft>
                <a:spcPct val="0"/>
              </a:spcAft>
              <a:buClr>
                <a:schemeClr val="accent1"/>
              </a:buClr>
              <a:buSzPct val="80000"/>
              <a:buChar char="•"/>
              <a:defRPr sz="2000">
                <a:solidFill>
                  <a:schemeClr val="tx1"/>
                </a:solidFill>
                <a:latin typeface="Tahoma" pitchFamily="34" charset="0"/>
              </a:defRPr>
            </a:lvl7pPr>
            <a:lvl8pPr marL="3429000" indent="-228600" eaLnBrk="0" fontAlgn="base" hangingPunct="0">
              <a:spcBef>
                <a:spcPct val="20000"/>
              </a:spcBef>
              <a:spcAft>
                <a:spcPct val="0"/>
              </a:spcAft>
              <a:buClr>
                <a:schemeClr val="accent1"/>
              </a:buClr>
              <a:buSzPct val="80000"/>
              <a:buChar char="•"/>
              <a:defRPr sz="2000">
                <a:solidFill>
                  <a:schemeClr val="tx1"/>
                </a:solidFill>
                <a:latin typeface="Tahoma" pitchFamily="34" charset="0"/>
              </a:defRPr>
            </a:lvl8pPr>
            <a:lvl9pPr marL="3886200" indent="-228600" eaLnBrk="0" fontAlgn="base" hangingPunct="0">
              <a:spcBef>
                <a:spcPct val="20000"/>
              </a:spcBef>
              <a:spcAft>
                <a:spcPct val="0"/>
              </a:spcAft>
              <a:buClr>
                <a:schemeClr val="accent1"/>
              </a:buClr>
              <a:buSzPct val="80000"/>
              <a:buChar char="•"/>
              <a:defRPr sz="2000">
                <a:solidFill>
                  <a:schemeClr val="tx1"/>
                </a:solidFill>
                <a:latin typeface="Tahoma" pitchFamily="34" charset="0"/>
              </a:defRPr>
            </a:lvl9pPr>
          </a:lstStyle>
          <a:p>
            <a:pPr eaLnBrk="1" hangingPunct="1">
              <a:spcBef>
                <a:spcPct val="0"/>
              </a:spcBef>
              <a:buClrTx/>
              <a:buSzTx/>
              <a:buFontTx/>
              <a:buNone/>
            </a:pPr>
            <a:r>
              <a:rPr lang="en-US" altLang="en-US" sz="1400" dirty="0">
                <a:latin typeface="Arial" charset="0"/>
              </a:rPr>
              <a:t>Rev. 5/2021</a:t>
            </a:r>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163FC4EC-B338-4C72-8110-77A1466028FE}" type="slidenum">
              <a:rPr lang="en-US"/>
              <a:pPr>
                <a:defRPr/>
              </a:pPr>
              <a:t>10</a:t>
            </a:fld>
            <a:endParaRPr lang="en-US"/>
          </a:p>
        </p:txBody>
      </p:sp>
      <p:sp>
        <p:nvSpPr>
          <p:cNvPr id="12291" name="Rectangle 2"/>
          <p:cNvSpPr>
            <a:spLocks noGrp="1" noChangeArrowheads="1"/>
          </p:cNvSpPr>
          <p:nvPr>
            <p:ph type="title"/>
          </p:nvPr>
        </p:nvSpPr>
        <p:spPr>
          <a:xfrm>
            <a:off x="990600" y="381000"/>
            <a:ext cx="7086600" cy="762000"/>
          </a:xfrm>
        </p:spPr>
        <p:txBody>
          <a:bodyPr/>
          <a:lstStyle/>
          <a:p>
            <a:pPr algn="ctr" eaLnBrk="1" hangingPunct="1"/>
            <a:r>
              <a:rPr lang="en-US" altLang="en-US" dirty="0"/>
              <a:t>PROCEDURES</a:t>
            </a:r>
          </a:p>
        </p:txBody>
      </p:sp>
      <p:sp>
        <p:nvSpPr>
          <p:cNvPr id="401411" name="Rectangle 3"/>
          <p:cNvSpPr>
            <a:spLocks noGrp="1" noChangeArrowheads="1"/>
          </p:cNvSpPr>
          <p:nvPr>
            <p:ph type="body" idx="1"/>
          </p:nvPr>
        </p:nvSpPr>
        <p:spPr>
          <a:xfrm>
            <a:off x="895350" y="1752600"/>
            <a:ext cx="7353300" cy="4038600"/>
          </a:xfrm>
        </p:spPr>
        <p:txBody>
          <a:bodyPr/>
          <a:lstStyle/>
          <a:p>
            <a:pPr marL="0" indent="0" eaLnBrk="1" hangingPunct="1">
              <a:lnSpc>
                <a:spcPct val="90000"/>
              </a:lnSpc>
              <a:buFontTx/>
              <a:buNone/>
              <a:defRPr/>
            </a:pPr>
            <a:r>
              <a:rPr lang="en-US" sz="3200" b="1" dirty="0">
                <a:solidFill>
                  <a:srgbClr val="FFFF66"/>
                </a:solidFill>
                <a:sym typeface="Wingdings 3" pitchFamily="18" charset="2"/>
              </a:rPr>
              <a:t>If not closed at the initial review, the commission may authorize</a:t>
            </a:r>
            <a:r>
              <a:rPr lang="en-US" sz="3200" b="1" dirty="0">
                <a:solidFill>
                  <a:srgbClr val="FFFF66"/>
                </a:solidFill>
              </a:rPr>
              <a:t> a staff inquiry or a preliminary investigation.</a:t>
            </a:r>
            <a:r>
              <a:rPr lang="en-US" sz="3200" b="1" dirty="0">
                <a:solidFill>
                  <a:srgbClr val="FFFF66"/>
                </a:solidFill>
                <a:sym typeface="Wingdings 3" pitchFamily="18" charset="2"/>
              </a:rPr>
              <a:t> </a:t>
            </a:r>
          </a:p>
          <a:p>
            <a:pPr eaLnBrk="1" hangingPunct="1">
              <a:lnSpc>
                <a:spcPct val="80000"/>
              </a:lnSpc>
              <a:buFontTx/>
              <a:buNone/>
              <a:defRPr/>
            </a:pPr>
            <a:r>
              <a:rPr lang="en-US" sz="3200" b="1" dirty="0">
                <a:solidFill>
                  <a:srgbClr val="FFFF66"/>
                </a:solidFill>
                <a:sym typeface="Wingdings 3" pitchFamily="18" charset="2"/>
              </a:rPr>
              <a:t>		</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Title 1"/>
          <p:cNvSpPr>
            <a:spLocks noGrp="1"/>
          </p:cNvSpPr>
          <p:nvPr>
            <p:ph type="title"/>
          </p:nvPr>
        </p:nvSpPr>
        <p:spPr>
          <a:xfrm>
            <a:off x="2171700" y="304800"/>
            <a:ext cx="4800600" cy="838200"/>
          </a:xfrm>
        </p:spPr>
        <p:txBody>
          <a:bodyPr/>
          <a:lstStyle/>
          <a:p>
            <a:pPr algn="ctr"/>
            <a:r>
              <a:rPr lang="en-US" altLang="en-US" dirty="0"/>
              <a:t>PROCEDURES</a:t>
            </a:r>
          </a:p>
        </p:txBody>
      </p:sp>
      <p:sp>
        <p:nvSpPr>
          <p:cNvPr id="13315" name="Content Placeholder 2"/>
          <p:cNvSpPr>
            <a:spLocks noGrp="1"/>
          </p:cNvSpPr>
          <p:nvPr>
            <p:ph idx="1"/>
          </p:nvPr>
        </p:nvSpPr>
        <p:spPr>
          <a:xfrm>
            <a:off x="762000" y="1981200"/>
            <a:ext cx="7924800" cy="3505200"/>
          </a:xfrm>
        </p:spPr>
        <p:txBody>
          <a:bodyPr/>
          <a:lstStyle/>
          <a:p>
            <a:pPr marL="0" indent="0" eaLnBrk="1" hangingPunct="1">
              <a:buFontTx/>
              <a:buNone/>
            </a:pPr>
            <a:r>
              <a:rPr lang="en-US" altLang="en-US" sz="3200" b="1">
                <a:solidFill>
                  <a:srgbClr val="FFFF66"/>
                </a:solidFill>
              </a:rPr>
              <a:t>Unless the commission decides to close the matter upon initial review or after an initial investigation, the judge will be informed by letter of the allegations and given an opportunity to respond.</a:t>
            </a:r>
            <a:endParaRPr lang="en-US" altLang="en-US" sz="3200" b="1">
              <a:solidFill>
                <a:srgbClr val="FFFF66"/>
              </a:solidFill>
              <a:sym typeface="Wingdings 3" pitchFamily="18" charset="2"/>
            </a:endParaRPr>
          </a:p>
        </p:txBody>
      </p:sp>
      <p:sp>
        <p:nvSpPr>
          <p:cNvPr id="4" name="Slide Number Placeholder 3"/>
          <p:cNvSpPr>
            <a:spLocks noGrp="1"/>
          </p:cNvSpPr>
          <p:nvPr>
            <p:ph type="sldNum" sz="quarter" idx="12"/>
          </p:nvPr>
        </p:nvSpPr>
        <p:spPr/>
        <p:txBody>
          <a:bodyPr/>
          <a:lstStyle/>
          <a:p>
            <a:pPr>
              <a:defRPr/>
            </a:pPr>
            <a:fld id="{F4F22DCA-A829-4DA4-B819-9A3E1CC807E7}" type="slidenum">
              <a:rPr lang="en-US" smtClean="0"/>
              <a:pPr>
                <a:defRPr/>
              </a:pPr>
              <a:t>11</a:t>
            </a:fld>
            <a:endParaRPr lang="en-US"/>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Title 1"/>
          <p:cNvSpPr>
            <a:spLocks noGrp="1"/>
          </p:cNvSpPr>
          <p:nvPr>
            <p:ph type="title"/>
          </p:nvPr>
        </p:nvSpPr>
        <p:spPr>
          <a:xfrm>
            <a:off x="1028700" y="304800"/>
            <a:ext cx="7086600" cy="838200"/>
          </a:xfrm>
        </p:spPr>
        <p:txBody>
          <a:bodyPr/>
          <a:lstStyle/>
          <a:p>
            <a:pPr algn="ctr"/>
            <a:r>
              <a:rPr lang="en-US" altLang="en-US" dirty="0"/>
              <a:t>PROCEDURES</a:t>
            </a:r>
          </a:p>
        </p:txBody>
      </p:sp>
      <p:sp>
        <p:nvSpPr>
          <p:cNvPr id="3" name="Content Placeholder 2"/>
          <p:cNvSpPr>
            <a:spLocks noGrp="1"/>
          </p:cNvSpPr>
          <p:nvPr>
            <p:ph idx="1"/>
          </p:nvPr>
        </p:nvSpPr>
        <p:spPr>
          <a:xfrm>
            <a:off x="1085850" y="1524000"/>
            <a:ext cx="6972300" cy="3810000"/>
          </a:xfrm>
        </p:spPr>
        <p:txBody>
          <a:bodyPr/>
          <a:lstStyle/>
          <a:p>
            <a:pPr marL="0" indent="0" eaLnBrk="1" hangingPunct="1">
              <a:buFontTx/>
              <a:buNone/>
              <a:defRPr/>
            </a:pPr>
            <a:r>
              <a:rPr lang="en-US" sz="3200" b="1" dirty="0">
                <a:solidFill>
                  <a:srgbClr val="FFFF66"/>
                </a:solidFill>
              </a:rPr>
              <a:t>The letter to the judge includes specification of the allegations, including, to the extent possible, the date and the location of the alleged conduct, the name of the court case (if applicable), and the text of any alleged comments.</a:t>
            </a:r>
          </a:p>
          <a:p>
            <a:pPr>
              <a:defRPr/>
            </a:pPr>
            <a:endParaRPr lang="en-US" dirty="0"/>
          </a:p>
        </p:txBody>
      </p:sp>
      <p:sp>
        <p:nvSpPr>
          <p:cNvPr id="4" name="Slide Number Placeholder 3"/>
          <p:cNvSpPr>
            <a:spLocks noGrp="1"/>
          </p:cNvSpPr>
          <p:nvPr>
            <p:ph type="sldNum" sz="quarter" idx="12"/>
          </p:nvPr>
        </p:nvSpPr>
        <p:spPr/>
        <p:txBody>
          <a:bodyPr/>
          <a:lstStyle/>
          <a:p>
            <a:pPr>
              <a:defRPr/>
            </a:pPr>
            <a:fld id="{53F2EE26-D121-424A-B0F9-FD7E8C9AA438}" type="slidenum">
              <a:rPr lang="en-US" smtClean="0"/>
              <a:pPr>
                <a:defRPr/>
              </a:pPr>
              <a:t>12</a:t>
            </a:fld>
            <a:endParaRPr lang="en-US"/>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D3DF8-0BAF-4314-B70E-B659609D9777}"/>
              </a:ext>
            </a:extLst>
          </p:cNvPr>
          <p:cNvSpPr>
            <a:spLocks noGrp="1"/>
          </p:cNvSpPr>
          <p:nvPr>
            <p:ph type="title"/>
          </p:nvPr>
        </p:nvSpPr>
        <p:spPr>
          <a:xfrm>
            <a:off x="2095500" y="228600"/>
            <a:ext cx="4953000" cy="914400"/>
          </a:xfrm>
        </p:spPr>
        <p:txBody>
          <a:bodyPr/>
          <a:lstStyle/>
          <a:p>
            <a:pPr algn="ctr"/>
            <a:r>
              <a:rPr lang="en-US" altLang="en-US" dirty="0"/>
              <a:t>PROCEDURES</a:t>
            </a:r>
            <a:endParaRPr lang="en-US" dirty="0"/>
          </a:p>
        </p:txBody>
      </p:sp>
      <p:sp>
        <p:nvSpPr>
          <p:cNvPr id="3" name="Content Placeholder 2">
            <a:extLst>
              <a:ext uri="{FF2B5EF4-FFF2-40B4-BE49-F238E27FC236}">
                <a16:creationId xmlns:a16="http://schemas.microsoft.com/office/drawing/2014/main" id="{AE7C8211-3F51-4253-AC38-B8A71B604EBB}"/>
              </a:ext>
            </a:extLst>
          </p:cNvPr>
          <p:cNvSpPr>
            <a:spLocks noGrp="1"/>
          </p:cNvSpPr>
          <p:nvPr>
            <p:ph idx="1"/>
          </p:nvPr>
        </p:nvSpPr>
        <p:spPr>
          <a:xfrm>
            <a:off x="647700" y="1905000"/>
            <a:ext cx="7848600" cy="4227513"/>
          </a:xfrm>
        </p:spPr>
        <p:txBody>
          <a:bodyPr/>
          <a:lstStyle/>
          <a:p>
            <a:pPr marL="0" indent="0" eaLnBrk="1" hangingPunct="1">
              <a:lnSpc>
                <a:spcPct val="80000"/>
              </a:lnSpc>
              <a:buFontTx/>
              <a:buNone/>
              <a:defRPr/>
            </a:pPr>
            <a:r>
              <a:rPr lang="en-US" sz="3200" b="1" dirty="0">
                <a:solidFill>
                  <a:srgbClr val="FFFF66"/>
                </a:solidFill>
              </a:rPr>
              <a:t>After a staff inquiry, the commission may:</a:t>
            </a:r>
          </a:p>
          <a:p>
            <a:pPr marL="0" indent="0" eaLnBrk="1" hangingPunct="1">
              <a:lnSpc>
                <a:spcPct val="80000"/>
              </a:lnSpc>
              <a:buFontTx/>
              <a:buNone/>
              <a:defRPr/>
            </a:pPr>
            <a:endParaRPr lang="en-US" sz="3200" b="1" dirty="0">
              <a:solidFill>
                <a:srgbClr val="FFFF66"/>
              </a:solidFill>
            </a:endParaRPr>
          </a:p>
          <a:p>
            <a:pPr marL="0" indent="0" eaLnBrk="1" hangingPunct="1">
              <a:lnSpc>
                <a:spcPct val="80000"/>
              </a:lnSpc>
              <a:buFontTx/>
              <a:buNone/>
              <a:defRPr/>
            </a:pPr>
            <a:r>
              <a:rPr lang="en-US" sz="3200" b="1" dirty="0">
                <a:solidFill>
                  <a:srgbClr val="FFFF66"/>
                </a:solidFill>
                <a:sym typeface="Wingdings 3" pitchFamily="18" charset="2"/>
              </a:rPr>
              <a:t>• </a:t>
            </a:r>
            <a:r>
              <a:rPr lang="en-US" sz="3200" b="1" dirty="0">
                <a:solidFill>
                  <a:srgbClr val="FFFF66"/>
                </a:solidFill>
              </a:rPr>
              <a:t>c</a:t>
            </a:r>
            <a:r>
              <a:rPr lang="en-US" sz="3200" b="1" dirty="0">
                <a:solidFill>
                  <a:srgbClr val="FFFF66"/>
                </a:solidFill>
                <a:sym typeface="Wingdings 3" pitchFamily="18" charset="2"/>
              </a:rPr>
              <a:t>lose the complaint</a:t>
            </a:r>
          </a:p>
          <a:p>
            <a:pPr eaLnBrk="1" hangingPunct="1">
              <a:lnSpc>
                <a:spcPct val="80000"/>
              </a:lnSpc>
              <a:buFontTx/>
              <a:buNone/>
              <a:defRPr/>
            </a:pPr>
            <a:r>
              <a:rPr lang="en-US" sz="3200" b="1" dirty="0">
                <a:solidFill>
                  <a:srgbClr val="FFFF66"/>
                </a:solidFill>
                <a:sym typeface="Wingdings 3" pitchFamily="18" charset="2"/>
              </a:rPr>
              <a:t>• issue an advisory letter</a:t>
            </a:r>
          </a:p>
          <a:p>
            <a:pPr eaLnBrk="1" hangingPunct="1">
              <a:lnSpc>
                <a:spcPct val="80000"/>
              </a:lnSpc>
              <a:buFontTx/>
              <a:buNone/>
              <a:defRPr/>
            </a:pPr>
            <a:r>
              <a:rPr lang="en-US" sz="3200" b="1" dirty="0">
                <a:solidFill>
                  <a:srgbClr val="FFFF66"/>
                </a:solidFill>
                <a:sym typeface="Wingdings 3" pitchFamily="18" charset="2"/>
              </a:rPr>
              <a:t>• elevate to preliminary investigation</a:t>
            </a:r>
          </a:p>
          <a:p>
            <a:endParaRPr lang="en-US" dirty="0"/>
          </a:p>
        </p:txBody>
      </p:sp>
      <p:sp>
        <p:nvSpPr>
          <p:cNvPr id="4" name="Slide Number Placeholder 3">
            <a:extLst>
              <a:ext uri="{FF2B5EF4-FFF2-40B4-BE49-F238E27FC236}">
                <a16:creationId xmlns:a16="http://schemas.microsoft.com/office/drawing/2014/main" id="{0D9E1459-A802-4445-B7C6-49B0A78ED049}"/>
              </a:ext>
            </a:extLst>
          </p:cNvPr>
          <p:cNvSpPr>
            <a:spLocks noGrp="1"/>
          </p:cNvSpPr>
          <p:nvPr>
            <p:ph type="sldNum" sz="quarter" idx="12"/>
          </p:nvPr>
        </p:nvSpPr>
        <p:spPr/>
        <p:txBody>
          <a:bodyPr/>
          <a:lstStyle/>
          <a:p>
            <a:pPr>
              <a:defRPr/>
            </a:pPr>
            <a:fld id="{C3B4B967-BDE9-4E83-9126-A0DF0C36DD92}" type="slidenum">
              <a:rPr lang="en-US" smtClean="0"/>
              <a:pPr>
                <a:defRPr/>
              </a:pPr>
              <a:t>13</a:t>
            </a:fld>
            <a:endParaRPr lang="en-US"/>
          </a:p>
        </p:txBody>
      </p:sp>
    </p:spTree>
    <p:extLst>
      <p:ext uri="{BB962C8B-B14F-4D97-AF65-F5344CB8AC3E}">
        <p14:creationId xmlns:p14="http://schemas.microsoft.com/office/powerpoint/2010/main" val="3655345789"/>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A9B03D8B-C7C1-4F5D-A2E5-E3D35B327EF4}" type="slidenum">
              <a:rPr lang="en-US"/>
              <a:pPr>
                <a:defRPr/>
              </a:pPr>
              <a:t>14</a:t>
            </a:fld>
            <a:endParaRPr lang="en-US"/>
          </a:p>
        </p:txBody>
      </p:sp>
      <p:sp>
        <p:nvSpPr>
          <p:cNvPr id="15363" name="Rectangle 2"/>
          <p:cNvSpPr>
            <a:spLocks noGrp="1" noChangeArrowheads="1"/>
          </p:cNvSpPr>
          <p:nvPr>
            <p:ph type="title"/>
          </p:nvPr>
        </p:nvSpPr>
        <p:spPr>
          <a:xfrm>
            <a:off x="1028700" y="457200"/>
            <a:ext cx="7086600" cy="685800"/>
          </a:xfrm>
        </p:spPr>
        <p:txBody>
          <a:bodyPr/>
          <a:lstStyle/>
          <a:p>
            <a:pPr algn="ctr" eaLnBrk="1" hangingPunct="1"/>
            <a:r>
              <a:rPr lang="en-US" altLang="en-US" dirty="0"/>
              <a:t>PROCEDURES</a:t>
            </a:r>
          </a:p>
        </p:txBody>
      </p:sp>
      <p:sp>
        <p:nvSpPr>
          <p:cNvPr id="402435" name="Rectangle 3"/>
          <p:cNvSpPr>
            <a:spLocks noGrp="1" noChangeArrowheads="1"/>
          </p:cNvSpPr>
          <p:nvPr>
            <p:ph type="body" idx="1"/>
          </p:nvPr>
        </p:nvSpPr>
        <p:spPr>
          <a:xfrm>
            <a:off x="685800" y="1295400"/>
            <a:ext cx="7772400" cy="5105400"/>
          </a:xfrm>
        </p:spPr>
        <p:txBody>
          <a:bodyPr/>
          <a:lstStyle/>
          <a:p>
            <a:pPr marL="0" indent="0" eaLnBrk="1" hangingPunct="1">
              <a:lnSpc>
                <a:spcPct val="80000"/>
              </a:lnSpc>
              <a:buFontTx/>
              <a:buNone/>
              <a:defRPr/>
            </a:pPr>
            <a:r>
              <a:rPr lang="en-US" sz="3200" b="1" dirty="0">
                <a:solidFill>
                  <a:srgbClr val="FFFF66"/>
                </a:solidFill>
              </a:rPr>
              <a:t>After a preliminary investigation, the commission may:</a:t>
            </a:r>
          </a:p>
          <a:p>
            <a:pPr marL="0" indent="0" eaLnBrk="1" hangingPunct="1">
              <a:lnSpc>
                <a:spcPct val="80000"/>
              </a:lnSpc>
              <a:buFontTx/>
              <a:buNone/>
              <a:defRPr/>
            </a:pPr>
            <a:r>
              <a:rPr lang="en-US" sz="1200" b="1" dirty="0">
                <a:solidFill>
                  <a:srgbClr val="FFFF66"/>
                </a:solidFill>
              </a:rPr>
              <a:t>   </a:t>
            </a:r>
            <a:r>
              <a:rPr lang="en-US" sz="2000" b="1" dirty="0">
                <a:solidFill>
                  <a:srgbClr val="FFFF66"/>
                </a:solidFill>
              </a:rPr>
              <a:t>             </a:t>
            </a:r>
          </a:p>
          <a:p>
            <a:pPr marL="0" indent="0" eaLnBrk="1" hangingPunct="1">
              <a:lnSpc>
                <a:spcPct val="80000"/>
              </a:lnSpc>
              <a:buFontTx/>
              <a:buNone/>
              <a:defRPr/>
            </a:pPr>
            <a:r>
              <a:rPr lang="en-US" sz="3200" b="1" dirty="0">
                <a:solidFill>
                  <a:srgbClr val="FFFF66"/>
                </a:solidFill>
                <a:sym typeface="Wingdings 3" pitchFamily="18" charset="2"/>
              </a:rPr>
              <a:t>• </a:t>
            </a:r>
            <a:r>
              <a:rPr lang="en-US" sz="3200" b="1" dirty="0">
                <a:solidFill>
                  <a:srgbClr val="FFFF66"/>
                </a:solidFill>
              </a:rPr>
              <a:t>c</a:t>
            </a:r>
            <a:r>
              <a:rPr lang="en-US" sz="3200" b="1" dirty="0">
                <a:solidFill>
                  <a:srgbClr val="FFFF66"/>
                </a:solidFill>
                <a:sym typeface="Wingdings 3" pitchFamily="18" charset="2"/>
              </a:rPr>
              <a:t>lose the complaint</a:t>
            </a:r>
          </a:p>
          <a:p>
            <a:pPr eaLnBrk="1" hangingPunct="1">
              <a:lnSpc>
                <a:spcPct val="80000"/>
              </a:lnSpc>
              <a:buFontTx/>
              <a:buNone/>
              <a:defRPr/>
            </a:pPr>
            <a:r>
              <a:rPr lang="en-US" sz="3200" b="1" dirty="0">
                <a:solidFill>
                  <a:srgbClr val="FFFF66"/>
                </a:solidFill>
                <a:sym typeface="Wingdings 3" pitchFamily="18" charset="2"/>
              </a:rPr>
              <a:t>• issue an advisory letter</a:t>
            </a:r>
          </a:p>
          <a:p>
            <a:pPr eaLnBrk="1" hangingPunct="1">
              <a:lnSpc>
                <a:spcPct val="80000"/>
              </a:lnSpc>
              <a:buFontTx/>
              <a:buNone/>
              <a:defRPr/>
            </a:pPr>
            <a:r>
              <a:rPr lang="en-US" sz="3200" b="1" dirty="0">
                <a:solidFill>
                  <a:srgbClr val="FFFF66"/>
                </a:solidFill>
                <a:sym typeface="Wingdings 3" pitchFamily="18" charset="2"/>
              </a:rPr>
              <a:t>• defer investigation for a period of monitoring the judge’s conduct</a:t>
            </a:r>
          </a:p>
          <a:p>
            <a:pPr eaLnBrk="1" hangingPunct="1">
              <a:lnSpc>
                <a:spcPct val="80000"/>
              </a:lnSpc>
              <a:buFontTx/>
              <a:buNone/>
              <a:defRPr/>
            </a:pPr>
            <a:r>
              <a:rPr lang="en-US" sz="3200" b="1" dirty="0">
                <a:solidFill>
                  <a:srgbClr val="FFFF66"/>
                </a:solidFill>
                <a:sym typeface="Wingdings 3" pitchFamily="18" charset="2"/>
              </a:rPr>
              <a:t>• allow mentoring</a:t>
            </a:r>
          </a:p>
          <a:p>
            <a:pPr marL="0" indent="0" eaLnBrk="1" hangingPunct="1">
              <a:lnSpc>
                <a:spcPct val="80000"/>
              </a:lnSpc>
              <a:buFontTx/>
              <a:buNone/>
              <a:defRPr/>
            </a:pPr>
            <a:r>
              <a:rPr lang="en-US" sz="3200" b="1" dirty="0">
                <a:solidFill>
                  <a:srgbClr val="FFFF66"/>
                </a:solidFill>
                <a:sym typeface="Wingdings 3" pitchFamily="18" charset="2"/>
              </a:rPr>
              <a:t>• give notice of tentative private or</a:t>
            </a:r>
          </a:p>
          <a:p>
            <a:pPr marL="0" indent="0" eaLnBrk="1" hangingPunct="1">
              <a:lnSpc>
                <a:spcPct val="80000"/>
              </a:lnSpc>
              <a:buFontTx/>
              <a:buNone/>
              <a:tabLst>
                <a:tab pos="234950" algn="l"/>
                <a:tab pos="346075" algn="l"/>
              </a:tabLst>
              <a:defRPr/>
            </a:pPr>
            <a:r>
              <a:rPr lang="en-US" sz="3200" b="1" dirty="0">
                <a:solidFill>
                  <a:srgbClr val="FFFF66"/>
                </a:solidFill>
                <a:sym typeface="Wingdings 3" pitchFamily="18" charset="2"/>
              </a:rPr>
              <a:t>   public admonishment 			</a:t>
            </a:r>
          </a:p>
          <a:p>
            <a:pPr eaLnBrk="1" hangingPunct="1">
              <a:lnSpc>
                <a:spcPct val="80000"/>
              </a:lnSpc>
              <a:buFontTx/>
              <a:buNone/>
              <a:defRPr/>
            </a:pPr>
            <a:r>
              <a:rPr lang="en-US" sz="3200" b="1" dirty="0">
                <a:solidFill>
                  <a:srgbClr val="FFFF66"/>
                </a:solidFill>
                <a:sym typeface="Wingdings 3" pitchFamily="18" charset="2"/>
              </a:rPr>
              <a:t>• institute formal proceedings</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533400"/>
            <a:ext cx="8229600" cy="838200"/>
          </a:xfrm>
        </p:spPr>
        <p:txBody>
          <a:bodyPr/>
          <a:lstStyle/>
          <a:p>
            <a:pPr algn="ctr"/>
            <a:r>
              <a:rPr lang="en-US" altLang="en-US" sz="4400"/>
              <a:t>BURDEN OF PROOF</a:t>
            </a:r>
          </a:p>
        </p:txBody>
      </p:sp>
      <p:sp>
        <p:nvSpPr>
          <p:cNvPr id="10243" name="Content Placeholder 2"/>
          <p:cNvSpPr>
            <a:spLocks noGrp="1"/>
          </p:cNvSpPr>
          <p:nvPr>
            <p:ph idx="1"/>
          </p:nvPr>
        </p:nvSpPr>
        <p:spPr>
          <a:xfrm>
            <a:off x="1066800" y="2286000"/>
            <a:ext cx="7010400" cy="3657600"/>
          </a:xfrm>
        </p:spPr>
        <p:txBody>
          <a:bodyPr/>
          <a:lstStyle/>
          <a:p>
            <a:pPr marL="0" indent="0">
              <a:buFontTx/>
              <a:buNone/>
            </a:pPr>
            <a:r>
              <a:rPr lang="en-US" altLang="en-US" sz="4000" b="1" dirty="0">
                <a:solidFill>
                  <a:srgbClr val="FFFF66"/>
                </a:solidFill>
              </a:rPr>
              <a:t>The commission has the burden of proving allegations of misconduct by clear and convincing evidence.</a:t>
            </a:r>
          </a:p>
        </p:txBody>
      </p:sp>
      <p:sp>
        <p:nvSpPr>
          <p:cNvPr id="4" name="Slide Number Placeholder 3"/>
          <p:cNvSpPr>
            <a:spLocks noGrp="1"/>
          </p:cNvSpPr>
          <p:nvPr>
            <p:ph type="sldNum" sz="quarter" idx="12"/>
          </p:nvPr>
        </p:nvSpPr>
        <p:spPr/>
        <p:txBody>
          <a:bodyPr/>
          <a:lstStyle/>
          <a:p>
            <a:pPr>
              <a:defRPr/>
            </a:pPr>
            <a:fld id="{22B1FF41-2110-4726-BB1F-0D530434347D}" type="slidenum">
              <a:rPr lang="en-US" smtClean="0"/>
              <a:pPr>
                <a:defRPr/>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533400"/>
            <a:ext cx="8229600" cy="762000"/>
          </a:xfrm>
        </p:spPr>
        <p:txBody>
          <a:bodyPr/>
          <a:lstStyle/>
          <a:p>
            <a:pPr algn="ctr"/>
            <a:r>
              <a:rPr lang="en-US" altLang="en-US" sz="4400" dirty="0"/>
              <a:t>ADVISORY LETTER</a:t>
            </a:r>
          </a:p>
        </p:txBody>
      </p:sp>
      <p:sp>
        <p:nvSpPr>
          <p:cNvPr id="10243" name="Content Placeholder 2"/>
          <p:cNvSpPr>
            <a:spLocks noGrp="1"/>
          </p:cNvSpPr>
          <p:nvPr>
            <p:ph idx="1"/>
          </p:nvPr>
        </p:nvSpPr>
        <p:spPr>
          <a:xfrm>
            <a:off x="990600" y="1646767"/>
            <a:ext cx="6858000" cy="4343400"/>
          </a:xfrm>
        </p:spPr>
        <p:txBody>
          <a:bodyPr/>
          <a:lstStyle/>
          <a:p>
            <a:pPr marL="0" indent="0">
              <a:buFontTx/>
              <a:buNone/>
            </a:pPr>
            <a:r>
              <a:rPr lang="en-US" altLang="en-US" sz="4000" b="1" dirty="0">
                <a:solidFill>
                  <a:srgbClr val="FFFF66"/>
                </a:solidFill>
              </a:rPr>
              <a:t>Judge can:</a:t>
            </a:r>
          </a:p>
          <a:p>
            <a:pPr marL="0" indent="0">
              <a:buFontTx/>
              <a:buNone/>
            </a:pPr>
            <a:r>
              <a:rPr lang="en-US" sz="3200" b="1" dirty="0">
                <a:solidFill>
                  <a:srgbClr val="FFFF66"/>
                </a:solidFill>
                <a:sym typeface="Wingdings 3" pitchFamily="18" charset="2"/>
              </a:rPr>
              <a:t>•</a:t>
            </a:r>
            <a:r>
              <a:rPr lang="en-US" sz="4000" b="1" dirty="0">
                <a:solidFill>
                  <a:srgbClr val="FFFF66"/>
                </a:solidFill>
                <a:sym typeface="Wingdings 3" pitchFamily="18" charset="2"/>
              </a:rPr>
              <a:t> accept advisory letter</a:t>
            </a:r>
          </a:p>
          <a:p>
            <a:pPr marL="457200" indent="-457200">
              <a:buFontTx/>
              <a:buNone/>
            </a:pPr>
            <a:r>
              <a:rPr lang="en-US" sz="3200" b="1" dirty="0">
                <a:solidFill>
                  <a:srgbClr val="FFFF66"/>
                </a:solidFill>
                <a:sym typeface="Wingdings 3" pitchFamily="18" charset="2"/>
              </a:rPr>
              <a:t>•</a:t>
            </a:r>
            <a:r>
              <a:rPr lang="en-US" sz="4000" b="1" dirty="0">
                <a:solidFill>
                  <a:srgbClr val="FFFF66"/>
                </a:solidFill>
                <a:sym typeface="Wingdings 3" pitchFamily="18" charset="2"/>
              </a:rPr>
              <a:t> request correction</a:t>
            </a:r>
          </a:p>
          <a:p>
            <a:pPr marL="457200" indent="-457200">
              <a:buFontTx/>
              <a:buNone/>
            </a:pPr>
            <a:r>
              <a:rPr lang="en-US" sz="3200" b="1" dirty="0">
                <a:solidFill>
                  <a:srgbClr val="FFFF66"/>
                </a:solidFill>
                <a:sym typeface="Wingdings 3" pitchFamily="18" charset="2"/>
              </a:rPr>
              <a:t>•</a:t>
            </a:r>
            <a:r>
              <a:rPr lang="en-US" sz="4000" b="1" dirty="0">
                <a:solidFill>
                  <a:srgbClr val="FFFF66"/>
                </a:solidFill>
                <a:sym typeface="Wingdings 3" pitchFamily="18" charset="2"/>
              </a:rPr>
              <a:t> file writ petition with Supreme Court</a:t>
            </a:r>
            <a:endParaRPr lang="en-US" altLang="en-US" sz="4000" b="1" dirty="0">
              <a:solidFill>
                <a:srgbClr val="FFFF66"/>
              </a:solidFill>
            </a:endParaRPr>
          </a:p>
        </p:txBody>
      </p:sp>
      <p:sp>
        <p:nvSpPr>
          <p:cNvPr id="4" name="Slide Number Placeholder 3"/>
          <p:cNvSpPr>
            <a:spLocks noGrp="1"/>
          </p:cNvSpPr>
          <p:nvPr>
            <p:ph type="sldNum" sz="quarter" idx="12"/>
          </p:nvPr>
        </p:nvSpPr>
        <p:spPr/>
        <p:txBody>
          <a:bodyPr/>
          <a:lstStyle/>
          <a:p>
            <a:pPr>
              <a:defRPr/>
            </a:pPr>
            <a:fld id="{22B1FF41-2110-4726-BB1F-0D530434347D}" type="slidenum">
              <a:rPr lang="en-US" smtClean="0"/>
              <a:pPr>
                <a:defRPr/>
              </a:pPr>
              <a:t>16</a:t>
            </a:fld>
            <a:endParaRPr lang="en-US"/>
          </a:p>
        </p:txBody>
      </p:sp>
    </p:spTree>
    <p:extLst>
      <p:ext uri="{BB962C8B-B14F-4D97-AF65-F5344CB8AC3E}">
        <p14:creationId xmlns:p14="http://schemas.microsoft.com/office/powerpoint/2010/main" val="34290569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533400"/>
            <a:ext cx="8229600" cy="1905000"/>
          </a:xfrm>
        </p:spPr>
        <p:txBody>
          <a:bodyPr/>
          <a:lstStyle/>
          <a:p>
            <a:pPr algn="ctr"/>
            <a:r>
              <a:rPr lang="en-US" altLang="en-US" sz="4400" dirty="0"/>
              <a:t>PRIVATE ADMONISHMENT/PUBLIC ADMONISHMENT</a:t>
            </a:r>
          </a:p>
        </p:txBody>
      </p:sp>
      <p:sp>
        <p:nvSpPr>
          <p:cNvPr id="10243" name="Content Placeholder 2"/>
          <p:cNvSpPr>
            <a:spLocks noGrp="1"/>
          </p:cNvSpPr>
          <p:nvPr>
            <p:ph idx="1"/>
          </p:nvPr>
        </p:nvSpPr>
        <p:spPr>
          <a:xfrm>
            <a:off x="1295400" y="2286000"/>
            <a:ext cx="7010400" cy="3657600"/>
          </a:xfrm>
        </p:spPr>
        <p:txBody>
          <a:bodyPr/>
          <a:lstStyle/>
          <a:p>
            <a:pPr marL="0" indent="0">
              <a:buFontTx/>
              <a:buNone/>
            </a:pPr>
            <a:endParaRPr lang="en-US" altLang="en-US" sz="4000" b="1" dirty="0">
              <a:solidFill>
                <a:srgbClr val="FFFF66"/>
              </a:solidFill>
            </a:endParaRPr>
          </a:p>
          <a:p>
            <a:pPr marL="0" indent="0">
              <a:buFontTx/>
              <a:buNone/>
            </a:pPr>
            <a:r>
              <a:rPr lang="en-US" altLang="en-US" sz="4000" b="1" dirty="0">
                <a:solidFill>
                  <a:srgbClr val="FFFF66"/>
                </a:solidFill>
              </a:rPr>
              <a:t>Judge gets notice of tentative admonishment</a:t>
            </a:r>
          </a:p>
        </p:txBody>
      </p:sp>
      <p:sp>
        <p:nvSpPr>
          <p:cNvPr id="4" name="Slide Number Placeholder 3"/>
          <p:cNvSpPr>
            <a:spLocks noGrp="1"/>
          </p:cNvSpPr>
          <p:nvPr>
            <p:ph type="sldNum" sz="quarter" idx="12"/>
          </p:nvPr>
        </p:nvSpPr>
        <p:spPr/>
        <p:txBody>
          <a:bodyPr/>
          <a:lstStyle/>
          <a:p>
            <a:pPr>
              <a:defRPr/>
            </a:pPr>
            <a:fld id="{22B1FF41-2110-4726-BB1F-0D530434347D}" type="slidenum">
              <a:rPr lang="en-US" smtClean="0"/>
              <a:pPr>
                <a:defRPr/>
              </a:pPr>
              <a:t>17</a:t>
            </a:fld>
            <a:endParaRPr lang="en-US"/>
          </a:p>
        </p:txBody>
      </p:sp>
    </p:spTree>
    <p:extLst>
      <p:ext uri="{BB962C8B-B14F-4D97-AF65-F5344CB8AC3E}">
        <p14:creationId xmlns:p14="http://schemas.microsoft.com/office/powerpoint/2010/main" val="34290569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533400"/>
            <a:ext cx="8229600" cy="1905000"/>
          </a:xfrm>
        </p:spPr>
        <p:txBody>
          <a:bodyPr/>
          <a:lstStyle/>
          <a:p>
            <a:pPr algn="ctr"/>
            <a:r>
              <a:rPr lang="en-US" altLang="en-US" sz="4400" dirty="0"/>
              <a:t>PRIVATE ADMONISHMENT/PUBLIC ADMONISHMENT</a:t>
            </a:r>
          </a:p>
        </p:txBody>
      </p:sp>
      <p:sp>
        <p:nvSpPr>
          <p:cNvPr id="10243" name="Content Placeholder 2"/>
          <p:cNvSpPr>
            <a:spLocks noGrp="1"/>
          </p:cNvSpPr>
          <p:nvPr>
            <p:ph idx="1"/>
          </p:nvPr>
        </p:nvSpPr>
        <p:spPr>
          <a:xfrm>
            <a:off x="1295400" y="2667000"/>
            <a:ext cx="7010400" cy="3657600"/>
          </a:xfrm>
        </p:spPr>
        <p:txBody>
          <a:bodyPr/>
          <a:lstStyle/>
          <a:p>
            <a:pPr marL="0" indent="0">
              <a:buFontTx/>
              <a:buNone/>
            </a:pPr>
            <a:r>
              <a:rPr lang="en-US" altLang="en-US" sz="4000" b="1" dirty="0">
                <a:solidFill>
                  <a:srgbClr val="FFFF66"/>
                </a:solidFill>
              </a:rPr>
              <a:t>Judge can:</a:t>
            </a:r>
          </a:p>
          <a:p>
            <a:pPr marL="0" indent="0">
              <a:buFontTx/>
              <a:buNone/>
            </a:pPr>
            <a:r>
              <a:rPr lang="en-US" sz="4000" b="1" dirty="0">
                <a:solidFill>
                  <a:srgbClr val="FFFF66"/>
                </a:solidFill>
                <a:sym typeface="Wingdings 3" pitchFamily="18" charset="2"/>
              </a:rPr>
              <a:t>• accept discipline</a:t>
            </a:r>
          </a:p>
          <a:p>
            <a:pPr marL="0" indent="0">
              <a:buFontTx/>
              <a:buNone/>
            </a:pPr>
            <a:r>
              <a:rPr lang="en-US" sz="4000" b="1" dirty="0">
                <a:solidFill>
                  <a:srgbClr val="FFFF66"/>
                </a:solidFill>
                <a:sym typeface="Wingdings 3" pitchFamily="18" charset="2"/>
              </a:rPr>
              <a:t>• request an appearance</a:t>
            </a:r>
          </a:p>
          <a:p>
            <a:pPr marL="457200" indent="-457200">
              <a:buFontTx/>
              <a:buNone/>
            </a:pPr>
            <a:r>
              <a:rPr lang="en-US" sz="4000" b="1" dirty="0">
                <a:solidFill>
                  <a:srgbClr val="FFFF66"/>
                </a:solidFill>
                <a:sym typeface="Wingdings 3" pitchFamily="18" charset="2"/>
              </a:rPr>
              <a:t>• demand formal proceedings</a:t>
            </a:r>
            <a:endParaRPr lang="en-US" altLang="en-US" sz="4000" b="1" dirty="0">
              <a:solidFill>
                <a:srgbClr val="FFFF66"/>
              </a:solidFill>
            </a:endParaRPr>
          </a:p>
          <a:p>
            <a:pPr marL="0" indent="0">
              <a:buFontTx/>
              <a:buNone/>
            </a:pPr>
            <a:endParaRPr lang="en-US" altLang="en-US" sz="4000" b="1" dirty="0">
              <a:solidFill>
                <a:srgbClr val="FFFF66"/>
              </a:solidFill>
            </a:endParaRPr>
          </a:p>
        </p:txBody>
      </p:sp>
      <p:sp>
        <p:nvSpPr>
          <p:cNvPr id="4" name="Slide Number Placeholder 3"/>
          <p:cNvSpPr>
            <a:spLocks noGrp="1"/>
          </p:cNvSpPr>
          <p:nvPr>
            <p:ph type="sldNum" sz="quarter" idx="12"/>
          </p:nvPr>
        </p:nvSpPr>
        <p:spPr/>
        <p:txBody>
          <a:bodyPr/>
          <a:lstStyle/>
          <a:p>
            <a:pPr>
              <a:defRPr/>
            </a:pPr>
            <a:fld id="{22B1FF41-2110-4726-BB1F-0D530434347D}" type="slidenum">
              <a:rPr lang="en-US" smtClean="0"/>
              <a:pPr>
                <a:defRPr/>
              </a:pPr>
              <a:t>18</a:t>
            </a:fld>
            <a:endParaRPr lang="en-US"/>
          </a:p>
        </p:txBody>
      </p:sp>
    </p:spTree>
    <p:extLst>
      <p:ext uri="{BB962C8B-B14F-4D97-AF65-F5344CB8AC3E}">
        <p14:creationId xmlns:p14="http://schemas.microsoft.com/office/powerpoint/2010/main" val="41978101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533400"/>
            <a:ext cx="8229600" cy="1295400"/>
          </a:xfrm>
        </p:spPr>
        <p:txBody>
          <a:bodyPr/>
          <a:lstStyle/>
          <a:p>
            <a:pPr algn="ctr"/>
            <a:r>
              <a:rPr lang="en-US" altLang="en-US" sz="4400" dirty="0"/>
              <a:t>APPEARANCE PROCEDURE</a:t>
            </a:r>
            <a:br>
              <a:rPr lang="en-US" altLang="en-US" sz="4400" dirty="0"/>
            </a:br>
            <a:endParaRPr lang="en-US" altLang="en-US" sz="4400" dirty="0"/>
          </a:p>
        </p:txBody>
      </p:sp>
      <p:sp>
        <p:nvSpPr>
          <p:cNvPr id="10243" name="Content Placeholder 2"/>
          <p:cNvSpPr>
            <a:spLocks noGrp="1"/>
          </p:cNvSpPr>
          <p:nvPr>
            <p:ph idx="1"/>
          </p:nvPr>
        </p:nvSpPr>
        <p:spPr>
          <a:xfrm>
            <a:off x="1295400" y="1295400"/>
            <a:ext cx="7010400" cy="4648200"/>
          </a:xfrm>
        </p:spPr>
        <p:txBody>
          <a:bodyPr/>
          <a:lstStyle/>
          <a:p>
            <a:pPr marL="457200" indent="-457200">
              <a:buFontTx/>
              <a:buNone/>
            </a:pPr>
            <a:r>
              <a:rPr lang="en-US" sz="4000" b="1" dirty="0">
                <a:solidFill>
                  <a:srgbClr val="FFFF66"/>
                </a:solidFill>
                <a:sym typeface="Wingdings 3" pitchFamily="18" charset="2"/>
              </a:rPr>
              <a:t>• must waive formal proceedings and review by the Supreme Court </a:t>
            </a:r>
          </a:p>
          <a:p>
            <a:pPr marL="457200" indent="-457200">
              <a:buNone/>
            </a:pPr>
            <a:r>
              <a:rPr lang="en-US" sz="4000" b="1" dirty="0">
                <a:solidFill>
                  <a:srgbClr val="FFFF66"/>
                </a:solidFill>
                <a:sym typeface="Wingdings 3" pitchFamily="18" charset="2"/>
              </a:rPr>
              <a:t>• must request within 30 days</a:t>
            </a:r>
          </a:p>
          <a:p>
            <a:pPr marL="0" indent="0">
              <a:buFontTx/>
              <a:buNone/>
            </a:pPr>
            <a:r>
              <a:rPr lang="en-US" sz="4000" b="1" dirty="0">
                <a:solidFill>
                  <a:srgbClr val="FFFF66"/>
                </a:solidFill>
                <a:sym typeface="Wingdings 3" pitchFamily="18" charset="2"/>
              </a:rPr>
              <a:t>• must object in writing</a:t>
            </a:r>
          </a:p>
          <a:p>
            <a:pPr marL="0" indent="0">
              <a:buFontTx/>
              <a:buNone/>
            </a:pPr>
            <a:r>
              <a:rPr lang="en-US" sz="4000" b="1" dirty="0">
                <a:solidFill>
                  <a:srgbClr val="FFFF66"/>
                </a:solidFill>
                <a:sym typeface="Wingdings 3" pitchFamily="18" charset="2"/>
              </a:rPr>
              <a:t>• confidential</a:t>
            </a:r>
          </a:p>
          <a:p>
            <a:pPr marL="0" indent="0">
              <a:buFontTx/>
              <a:buNone/>
            </a:pPr>
            <a:endParaRPr lang="en-US" altLang="en-US" sz="4000" b="1" dirty="0">
              <a:solidFill>
                <a:srgbClr val="FFFF66"/>
              </a:solidFill>
            </a:endParaRPr>
          </a:p>
          <a:p>
            <a:pPr marL="0" indent="0">
              <a:buFontTx/>
              <a:buNone/>
            </a:pPr>
            <a:endParaRPr lang="en-US" altLang="en-US" sz="4000" b="1" dirty="0">
              <a:solidFill>
                <a:srgbClr val="FFFF66"/>
              </a:solidFill>
            </a:endParaRPr>
          </a:p>
        </p:txBody>
      </p:sp>
      <p:sp>
        <p:nvSpPr>
          <p:cNvPr id="4" name="Slide Number Placeholder 3"/>
          <p:cNvSpPr>
            <a:spLocks noGrp="1"/>
          </p:cNvSpPr>
          <p:nvPr>
            <p:ph type="sldNum" sz="quarter" idx="12"/>
          </p:nvPr>
        </p:nvSpPr>
        <p:spPr/>
        <p:txBody>
          <a:bodyPr/>
          <a:lstStyle/>
          <a:p>
            <a:pPr>
              <a:defRPr/>
            </a:pPr>
            <a:fld id="{22B1FF41-2110-4726-BB1F-0D530434347D}" type="slidenum">
              <a:rPr lang="en-US" smtClean="0"/>
              <a:pPr>
                <a:defRPr/>
              </a:pPr>
              <a:t>19</a:t>
            </a:fld>
            <a:endParaRPr lang="en-US"/>
          </a:p>
        </p:txBody>
      </p:sp>
    </p:spTree>
    <p:extLst>
      <p:ext uri="{BB962C8B-B14F-4D97-AF65-F5344CB8AC3E}">
        <p14:creationId xmlns:p14="http://schemas.microsoft.com/office/powerpoint/2010/main" val="1220294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a:defRPr/>
            </a:pPr>
            <a:fld id="{7581FB24-B25D-4C9B-8DF7-92E43AEF99A3}" type="slidenum">
              <a:rPr lang="en-US"/>
              <a:pPr>
                <a:defRPr/>
              </a:pPr>
              <a:t>2</a:t>
            </a:fld>
            <a:endParaRPr lang="en-US"/>
          </a:p>
        </p:txBody>
      </p:sp>
      <p:sp>
        <p:nvSpPr>
          <p:cNvPr id="4099" name="Rectangle 4"/>
          <p:cNvSpPr>
            <a:spLocks noGrp="1" noChangeArrowheads="1"/>
          </p:cNvSpPr>
          <p:nvPr>
            <p:ph type="title"/>
          </p:nvPr>
        </p:nvSpPr>
        <p:spPr>
          <a:xfrm>
            <a:off x="1028700" y="-304800"/>
            <a:ext cx="7086600" cy="1447800"/>
          </a:xfrm>
        </p:spPr>
        <p:txBody>
          <a:bodyPr/>
          <a:lstStyle/>
          <a:p>
            <a:pPr algn="ctr" eaLnBrk="1" hangingPunct="1"/>
            <a:r>
              <a:rPr lang="en-US" altLang="en-US" dirty="0"/>
              <a:t>AUTHORITY</a:t>
            </a:r>
          </a:p>
        </p:txBody>
      </p:sp>
      <p:sp>
        <p:nvSpPr>
          <p:cNvPr id="4100" name="Rectangle 3"/>
          <p:cNvSpPr>
            <a:spLocks noGrp="1" noChangeArrowheads="1"/>
          </p:cNvSpPr>
          <p:nvPr>
            <p:ph type="body" idx="4294967295"/>
          </p:nvPr>
        </p:nvSpPr>
        <p:spPr>
          <a:xfrm>
            <a:off x="914400" y="2209800"/>
            <a:ext cx="7315200" cy="2362200"/>
          </a:xfrm>
        </p:spPr>
        <p:txBody>
          <a:bodyPr/>
          <a:lstStyle/>
          <a:p>
            <a:pPr eaLnBrk="1" hangingPunct="1">
              <a:lnSpc>
                <a:spcPct val="80000"/>
              </a:lnSpc>
              <a:buFontTx/>
              <a:buNone/>
            </a:pPr>
            <a:r>
              <a:rPr lang="en-US" altLang="en-US" sz="3200" b="1" dirty="0">
                <a:solidFill>
                  <a:srgbClr val="FFFF66"/>
                </a:solidFill>
              </a:rPr>
              <a:t>  </a:t>
            </a:r>
            <a:r>
              <a:rPr lang="en-US" altLang="en-US" sz="3200" dirty="0">
                <a:solidFill>
                  <a:srgbClr val="FFFF66"/>
                </a:solidFill>
              </a:rPr>
              <a:t> </a:t>
            </a:r>
            <a:r>
              <a:rPr lang="en-US" altLang="en-US" sz="3200" b="1" dirty="0">
                <a:solidFill>
                  <a:srgbClr val="FFFF66"/>
                </a:solidFill>
              </a:rPr>
              <a:t>Commission established as an independent state agency by voter approval of an amendment to the California Constitution in 1960 </a:t>
            </a:r>
          </a:p>
          <a:p>
            <a:pPr eaLnBrk="1" hangingPunct="1">
              <a:lnSpc>
                <a:spcPct val="80000"/>
              </a:lnSpc>
              <a:buFontTx/>
              <a:buNone/>
            </a:pPr>
            <a:endParaRPr lang="en-US" altLang="en-US" sz="3200" b="1" dirty="0">
              <a:solidFill>
                <a:srgbClr val="FFFF66"/>
              </a:solidFill>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6C4B2CA6-558E-4148-B127-D4167125F9CB}" type="slidenum">
              <a:rPr lang="en-US"/>
              <a:pPr>
                <a:defRPr/>
              </a:pPr>
              <a:t>20</a:t>
            </a:fld>
            <a:endParaRPr lang="en-US"/>
          </a:p>
        </p:txBody>
      </p:sp>
      <p:sp>
        <p:nvSpPr>
          <p:cNvPr id="16387" name="Rectangle 2"/>
          <p:cNvSpPr>
            <a:spLocks noGrp="1" noChangeArrowheads="1"/>
          </p:cNvSpPr>
          <p:nvPr>
            <p:ph type="title"/>
          </p:nvPr>
        </p:nvSpPr>
        <p:spPr>
          <a:xfrm>
            <a:off x="304800" y="304800"/>
            <a:ext cx="8610600" cy="990600"/>
          </a:xfrm>
        </p:spPr>
        <p:txBody>
          <a:bodyPr/>
          <a:lstStyle/>
          <a:p>
            <a:pPr algn="ctr" eaLnBrk="1" hangingPunct="1"/>
            <a:r>
              <a:rPr lang="en-US" altLang="en-US"/>
              <a:t>FORMAL PROCEEDINGS</a:t>
            </a:r>
          </a:p>
        </p:txBody>
      </p:sp>
      <p:sp>
        <p:nvSpPr>
          <p:cNvPr id="367619" name="Rectangle 3"/>
          <p:cNvSpPr>
            <a:spLocks noGrp="1" noChangeArrowheads="1"/>
          </p:cNvSpPr>
          <p:nvPr>
            <p:ph type="body" idx="1"/>
          </p:nvPr>
        </p:nvSpPr>
        <p:spPr>
          <a:xfrm>
            <a:off x="609600" y="1447800"/>
            <a:ext cx="8077200" cy="5029200"/>
          </a:xfrm>
        </p:spPr>
        <p:txBody>
          <a:bodyPr/>
          <a:lstStyle/>
          <a:p>
            <a:pPr marL="0" indent="0" eaLnBrk="1" hangingPunct="1">
              <a:lnSpc>
                <a:spcPct val="90000"/>
              </a:lnSpc>
              <a:buClr>
                <a:srgbClr val="FFFF66"/>
              </a:buClr>
              <a:buFontTx/>
              <a:buNone/>
              <a:defRPr/>
            </a:pPr>
            <a:r>
              <a:rPr lang="en-US" sz="800" b="1" dirty="0">
                <a:solidFill>
                  <a:srgbClr val="FFFF66"/>
                </a:solidFill>
              </a:rPr>
              <a:t>      </a:t>
            </a:r>
          </a:p>
          <a:p>
            <a:pPr eaLnBrk="1" hangingPunct="1">
              <a:spcAft>
                <a:spcPts val="600"/>
              </a:spcAft>
              <a:buClr>
                <a:srgbClr val="FFFF66"/>
              </a:buClr>
              <a:buFontTx/>
              <a:buNone/>
              <a:defRPr/>
            </a:pPr>
            <a:r>
              <a:rPr lang="en-US" sz="2800" b="1" dirty="0">
                <a:solidFill>
                  <a:srgbClr val="FFFF66"/>
                </a:solidFill>
                <a:sym typeface="Wingdings 3" pitchFamily="18" charset="2"/>
              </a:rPr>
              <a:t>• </a:t>
            </a:r>
            <a:r>
              <a:rPr lang="en-US" sz="2800" b="1" dirty="0">
                <a:solidFill>
                  <a:srgbClr val="FFFF66"/>
                </a:solidFill>
              </a:rPr>
              <a:t>	The judge is notified of the charges, receives discovery, and files an answer.</a:t>
            </a:r>
          </a:p>
          <a:p>
            <a:pPr eaLnBrk="1" hangingPunct="1">
              <a:spcAft>
                <a:spcPts val="600"/>
              </a:spcAft>
              <a:buClr>
                <a:srgbClr val="FFFF66"/>
              </a:buClr>
              <a:buSzPct val="200000"/>
              <a:buFont typeface="Arial" panose="020B0604020202020204" pitchFamily="34" charset="0"/>
              <a:buChar char="•"/>
              <a:defRPr/>
            </a:pPr>
            <a:r>
              <a:rPr lang="en-US" sz="2800" b="1" dirty="0">
                <a:solidFill>
                  <a:srgbClr val="FFFF66"/>
                </a:solidFill>
              </a:rPr>
              <a:t>A public evidentiary hearing is held before three special masters appointed by the Supreme Court. </a:t>
            </a:r>
          </a:p>
          <a:p>
            <a:pPr eaLnBrk="1" hangingPunct="1">
              <a:spcAft>
                <a:spcPts val="600"/>
              </a:spcAft>
              <a:buClr>
                <a:srgbClr val="FFFF66"/>
              </a:buClr>
              <a:buSzPct val="200000"/>
              <a:buFont typeface="Arial" panose="020B0604020202020204" pitchFamily="34" charset="0"/>
              <a:buChar char="•"/>
              <a:defRPr/>
            </a:pPr>
            <a:r>
              <a:rPr lang="en-US" sz="2800" b="1" dirty="0">
                <a:solidFill>
                  <a:srgbClr val="FFFF66"/>
                </a:solidFill>
              </a:rPr>
              <a:t>The Evidence Code applies.</a:t>
            </a:r>
          </a:p>
          <a:p>
            <a:pPr eaLnBrk="1" hangingPunct="1">
              <a:spcAft>
                <a:spcPts val="600"/>
              </a:spcAft>
              <a:buClr>
                <a:srgbClr val="FFFF66"/>
              </a:buClr>
              <a:buSzPct val="200000"/>
              <a:buFont typeface="Arial" panose="020B0604020202020204" pitchFamily="34" charset="0"/>
              <a:buChar char="•"/>
              <a:defRPr/>
            </a:pPr>
            <a:r>
              <a:rPr lang="en-US" sz="2800" b="1" dirty="0">
                <a:solidFill>
                  <a:srgbClr val="FFFF66"/>
                </a:solidFill>
              </a:rPr>
              <a:t>Parties submit briefs to special masters.</a:t>
            </a:r>
          </a:p>
          <a:p>
            <a:pPr eaLnBrk="1" hangingPunct="1">
              <a:spcAft>
                <a:spcPts val="600"/>
              </a:spcAft>
              <a:buClr>
                <a:srgbClr val="FFFF66"/>
              </a:buClr>
              <a:buSzPct val="200000"/>
              <a:buFont typeface="Arial" panose="020B0604020202020204" pitchFamily="34" charset="0"/>
              <a:buChar char="•"/>
              <a:defRPr/>
            </a:pPr>
            <a:r>
              <a:rPr lang="en-US" sz="2800" b="1" dirty="0">
                <a:solidFill>
                  <a:srgbClr val="FFFF66"/>
                </a:solidFill>
              </a:rPr>
              <a:t>The special masters submit a report with findings of fact and conclusions of law.</a:t>
            </a:r>
          </a:p>
          <a:p>
            <a:pPr eaLnBrk="1" hangingPunct="1">
              <a:spcAft>
                <a:spcPts val="600"/>
              </a:spcAft>
              <a:buClr>
                <a:srgbClr val="FFFF66"/>
              </a:buClr>
              <a:buSzPct val="200000"/>
              <a:buFont typeface="Arial" panose="020B0604020202020204" pitchFamily="34" charset="0"/>
              <a:buChar char="•"/>
              <a:defRPr/>
            </a:pPr>
            <a:endParaRPr lang="en-US" sz="2800" b="1" i="1" dirty="0">
              <a:solidFill>
                <a:srgbClr val="FFFF66"/>
              </a:solidFill>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D09C8A22-B378-4627-9625-DEE2C22601E2}" type="slidenum">
              <a:rPr lang="en-US" smtClean="0"/>
              <a:pPr>
                <a:defRPr/>
              </a:pPr>
              <a:t>21</a:t>
            </a:fld>
            <a:endParaRPr lang="en-US"/>
          </a:p>
        </p:txBody>
      </p:sp>
      <p:sp>
        <p:nvSpPr>
          <p:cNvPr id="3" name="Rectangle 2"/>
          <p:cNvSpPr/>
          <p:nvPr/>
        </p:nvSpPr>
        <p:spPr>
          <a:xfrm>
            <a:off x="746125" y="1447800"/>
            <a:ext cx="8001000" cy="4278094"/>
          </a:xfrm>
          <a:prstGeom prst="rect">
            <a:avLst/>
          </a:prstGeom>
        </p:spPr>
        <p:txBody>
          <a:bodyPr>
            <a:spAutoFit/>
          </a:bodyPr>
          <a:lstStyle/>
          <a:p>
            <a:pPr marL="457200" indent="-457200">
              <a:spcAft>
                <a:spcPts val="1200"/>
              </a:spcAft>
              <a:buClr>
                <a:srgbClr val="FFFF66"/>
              </a:buClr>
              <a:defRPr/>
            </a:pPr>
            <a:r>
              <a:rPr lang="en-US" sz="2800" b="1" dirty="0">
                <a:solidFill>
                  <a:srgbClr val="FFFF66"/>
                </a:solidFill>
                <a:latin typeface="+mn-lt"/>
                <a:sym typeface="Wingdings 3" pitchFamily="18" charset="2"/>
              </a:rPr>
              <a:t>•</a:t>
            </a:r>
            <a:r>
              <a:rPr lang="en-US" sz="2800" b="1" dirty="0">
                <a:solidFill>
                  <a:srgbClr val="FFFF66"/>
                </a:solidFill>
                <a:latin typeface="+mn-lt"/>
              </a:rPr>
              <a:t>  After receipt of the special masters’ report, parties file briefs to the commission, and there is an appearance before the commission.</a:t>
            </a:r>
          </a:p>
          <a:p>
            <a:pPr marL="457200" indent="-457200">
              <a:spcAft>
                <a:spcPts val="1200"/>
              </a:spcAft>
              <a:buClr>
                <a:srgbClr val="FFFF66"/>
              </a:buClr>
              <a:defRPr/>
            </a:pPr>
            <a:r>
              <a:rPr lang="en-US" sz="2800" b="1" dirty="0">
                <a:solidFill>
                  <a:srgbClr val="FFFF66"/>
                </a:solidFill>
                <a:latin typeface="+mn-lt"/>
                <a:sym typeface="Wingdings 3" pitchFamily="18" charset="2"/>
              </a:rPr>
              <a:t>• 	</a:t>
            </a:r>
            <a:r>
              <a:rPr lang="en-US" sz="2800" b="1" dirty="0">
                <a:solidFill>
                  <a:srgbClr val="FFFF66"/>
                </a:solidFill>
                <a:latin typeface="+mn-lt"/>
              </a:rPr>
              <a:t>At the conclusion, the commission can impose any sanction including public censure and removal from office. </a:t>
            </a:r>
          </a:p>
          <a:p>
            <a:pPr marL="457200" indent="-457200">
              <a:spcAft>
                <a:spcPts val="1200"/>
              </a:spcAft>
              <a:buClr>
                <a:srgbClr val="FFFF66"/>
              </a:buClr>
              <a:defRPr/>
            </a:pPr>
            <a:r>
              <a:rPr lang="en-US" sz="2800" b="1" dirty="0">
                <a:solidFill>
                  <a:srgbClr val="FFFF66"/>
                </a:solidFill>
                <a:latin typeface="+mn-lt"/>
                <a:sym typeface="Wingdings 3" pitchFamily="18" charset="2"/>
              </a:rPr>
              <a:t>•</a:t>
            </a:r>
            <a:r>
              <a:rPr lang="en-US" sz="2800" b="1" dirty="0">
                <a:solidFill>
                  <a:srgbClr val="FFFF66"/>
                </a:solidFill>
                <a:latin typeface="+mn-lt"/>
              </a:rPr>
              <a:t> 	Typically, only 2-3 cases per year go to formal proceedings.</a:t>
            </a:r>
          </a:p>
        </p:txBody>
      </p:sp>
      <p:sp>
        <p:nvSpPr>
          <p:cNvPr id="5" name="Rectangle 2"/>
          <p:cNvSpPr txBox="1">
            <a:spLocks noChangeArrowheads="1"/>
          </p:cNvSpPr>
          <p:nvPr/>
        </p:nvSpPr>
        <p:spPr>
          <a:xfrm>
            <a:off x="304800" y="381000"/>
            <a:ext cx="8610600" cy="990600"/>
          </a:xfrm>
          <a:prstGeom prst="rect">
            <a:avLst/>
          </a:prstGeom>
        </p:spPr>
        <p:txBody>
          <a:bodyPr/>
          <a:lstStyle>
            <a:lvl1pPr algn="l" rtl="0" eaLnBrk="0" fontAlgn="base" hangingPunct="0">
              <a:spcBef>
                <a:spcPct val="0"/>
              </a:spcBef>
              <a:spcAft>
                <a:spcPct val="0"/>
              </a:spcAft>
              <a:defRPr sz="4800" b="1">
                <a:solidFill>
                  <a:srgbClr val="FFFF66"/>
                </a:solidFill>
                <a:latin typeface="+mj-lt"/>
                <a:ea typeface="+mj-ea"/>
                <a:cs typeface="+mj-cs"/>
              </a:defRPr>
            </a:lvl1pPr>
            <a:lvl2pPr algn="l" rtl="0" eaLnBrk="0" fontAlgn="base" hangingPunct="0">
              <a:spcBef>
                <a:spcPct val="0"/>
              </a:spcBef>
              <a:spcAft>
                <a:spcPct val="0"/>
              </a:spcAft>
              <a:defRPr sz="4800" b="1">
                <a:solidFill>
                  <a:srgbClr val="FFFF66"/>
                </a:solidFill>
                <a:latin typeface="Tahoma" charset="0"/>
              </a:defRPr>
            </a:lvl2pPr>
            <a:lvl3pPr algn="l" rtl="0" eaLnBrk="0" fontAlgn="base" hangingPunct="0">
              <a:spcBef>
                <a:spcPct val="0"/>
              </a:spcBef>
              <a:spcAft>
                <a:spcPct val="0"/>
              </a:spcAft>
              <a:defRPr sz="4800" b="1">
                <a:solidFill>
                  <a:srgbClr val="FFFF66"/>
                </a:solidFill>
                <a:latin typeface="Tahoma" charset="0"/>
              </a:defRPr>
            </a:lvl3pPr>
            <a:lvl4pPr algn="l" rtl="0" eaLnBrk="0" fontAlgn="base" hangingPunct="0">
              <a:spcBef>
                <a:spcPct val="0"/>
              </a:spcBef>
              <a:spcAft>
                <a:spcPct val="0"/>
              </a:spcAft>
              <a:defRPr sz="4800" b="1">
                <a:solidFill>
                  <a:srgbClr val="FFFF66"/>
                </a:solidFill>
                <a:latin typeface="Tahoma" charset="0"/>
              </a:defRPr>
            </a:lvl4pPr>
            <a:lvl5pPr algn="l" rtl="0" eaLnBrk="0" fontAlgn="base" hangingPunct="0">
              <a:spcBef>
                <a:spcPct val="0"/>
              </a:spcBef>
              <a:spcAft>
                <a:spcPct val="0"/>
              </a:spcAft>
              <a:defRPr sz="4800" b="1">
                <a:solidFill>
                  <a:srgbClr val="FFFF66"/>
                </a:solidFill>
                <a:latin typeface="Tahoma" charset="0"/>
              </a:defRPr>
            </a:lvl5pPr>
            <a:lvl6pPr marL="457200" algn="l" rtl="0" fontAlgn="base">
              <a:spcBef>
                <a:spcPct val="0"/>
              </a:spcBef>
              <a:spcAft>
                <a:spcPct val="0"/>
              </a:spcAft>
              <a:defRPr sz="4800" b="1">
                <a:solidFill>
                  <a:srgbClr val="FFFF66"/>
                </a:solidFill>
                <a:latin typeface="Tahoma" charset="0"/>
              </a:defRPr>
            </a:lvl6pPr>
            <a:lvl7pPr marL="914400" algn="l" rtl="0" fontAlgn="base">
              <a:spcBef>
                <a:spcPct val="0"/>
              </a:spcBef>
              <a:spcAft>
                <a:spcPct val="0"/>
              </a:spcAft>
              <a:defRPr sz="4800" b="1">
                <a:solidFill>
                  <a:srgbClr val="FFFF66"/>
                </a:solidFill>
                <a:latin typeface="Tahoma" charset="0"/>
              </a:defRPr>
            </a:lvl7pPr>
            <a:lvl8pPr marL="1371600" algn="l" rtl="0" fontAlgn="base">
              <a:spcBef>
                <a:spcPct val="0"/>
              </a:spcBef>
              <a:spcAft>
                <a:spcPct val="0"/>
              </a:spcAft>
              <a:defRPr sz="4800" b="1">
                <a:solidFill>
                  <a:srgbClr val="FFFF66"/>
                </a:solidFill>
                <a:latin typeface="Tahoma" charset="0"/>
              </a:defRPr>
            </a:lvl8pPr>
            <a:lvl9pPr marL="1828800" algn="l" rtl="0" fontAlgn="base">
              <a:spcBef>
                <a:spcPct val="0"/>
              </a:spcBef>
              <a:spcAft>
                <a:spcPct val="0"/>
              </a:spcAft>
              <a:defRPr sz="4800" b="1">
                <a:solidFill>
                  <a:srgbClr val="FFFF66"/>
                </a:solidFill>
                <a:latin typeface="Tahoma" charset="0"/>
              </a:defRPr>
            </a:lvl9pPr>
          </a:lstStyle>
          <a:p>
            <a:pPr algn="ctr" eaLnBrk="1" hangingPunct="1">
              <a:defRPr/>
            </a:pPr>
            <a:r>
              <a:rPr lang="en-US" altLang="en-US" kern="0" dirty="0"/>
              <a:t>FORMAL PROCEEDINGS</a:t>
            </a:r>
          </a:p>
        </p:txBody>
      </p:sp>
    </p:spTree>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AAEF6B8-A78B-4E48-A303-877473093ABA}" type="slidenum">
              <a:rPr lang="en-US"/>
              <a:pPr>
                <a:defRPr/>
              </a:pPr>
              <a:t>22</a:t>
            </a:fld>
            <a:endParaRPr lang="en-US" dirty="0"/>
          </a:p>
        </p:txBody>
      </p:sp>
      <p:sp>
        <p:nvSpPr>
          <p:cNvPr id="19459" name="Rectangle 2"/>
          <p:cNvSpPr>
            <a:spLocks noGrp="1" noChangeArrowheads="1"/>
          </p:cNvSpPr>
          <p:nvPr>
            <p:ph type="title"/>
          </p:nvPr>
        </p:nvSpPr>
        <p:spPr>
          <a:xfrm>
            <a:off x="647700" y="304800"/>
            <a:ext cx="7848600" cy="762000"/>
          </a:xfrm>
        </p:spPr>
        <p:txBody>
          <a:bodyPr/>
          <a:lstStyle/>
          <a:p>
            <a:pPr algn="ctr" eaLnBrk="1" hangingPunct="1"/>
            <a:r>
              <a:rPr lang="en-US" altLang="en-US" dirty="0"/>
              <a:t>CANONS PROHIBIT BIAS</a:t>
            </a:r>
          </a:p>
        </p:txBody>
      </p:sp>
      <p:sp>
        <p:nvSpPr>
          <p:cNvPr id="19460" name="Rectangle 3"/>
          <p:cNvSpPr>
            <a:spLocks noGrp="1" noChangeArrowheads="1"/>
          </p:cNvSpPr>
          <p:nvPr>
            <p:ph type="body" idx="1"/>
          </p:nvPr>
        </p:nvSpPr>
        <p:spPr>
          <a:xfrm>
            <a:off x="609600" y="1066800"/>
            <a:ext cx="8077200" cy="5105400"/>
          </a:xfrm>
        </p:spPr>
        <p:txBody>
          <a:bodyPr/>
          <a:lstStyle/>
          <a:p>
            <a:pPr eaLnBrk="1" hangingPunct="1">
              <a:lnSpc>
                <a:spcPct val="90000"/>
              </a:lnSpc>
            </a:pPr>
            <a:endParaRPr lang="en-US" altLang="en-US" sz="2800" i="1" dirty="0">
              <a:solidFill>
                <a:srgbClr val="FFFF66"/>
              </a:solidFill>
            </a:endParaRPr>
          </a:p>
          <a:p>
            <a:pPr eaLnBrk="1" hangingPunct="1">
              <a:lnSpc>
                <a:spcPct val="90000"/>
              </a:lnSpc>
              <a:buFontTx/>
              <a:buNone/>
            </a:pPr>
            <a:r>
              <a:rPr lang="en-US" altLang="en-US" sz="2800" b="1" dirty="0">
                <a:solidFill>
                  <a:srgbClr val="FFFF66"/>
                </a:solidFill>
              </a:rPr>
              <a:t>3B(5): A judge shall perform judicial duties without bias or prejudice.	       	        </a:t>
            </a:r>
            <a:endParaRPr lang="en-US" altLang="en-US" sz="2800" b="1" u="sng" dirty="0">
              <a:solidFill>
                <a:srgbClr val="FFFF66"/>
              </a:solidFill>
            </a:endParaRPr>
          </a:p>
          <a:p>
            <a:pPr eaLnBrk="1" hangingPunct="1">
              <a:lnSpc>
                <a:spcPct val="90000"/>
              </a:lnSpc>
              <a:buFontTx/>
              <a:buNone/>
            </a:pPr>
            <a:endParaRPr lang="en-US" altLang="en-US" sz="2800" b="1" dirty="0">
              <a:solidFill>
                <a:srgbClr val="FFFF66"/>
              </a:solidFill>
            </a:endParaRPr>
          </a:p>
          <a:p>
            <a:pPr eaLnBrk="1" hangingPunct="1">
              <a:lnSpc>
                <a:spcPct val="90000"/>
              </a:lnSpc>
              <a:buFontTx/>
              <a:buNone/>
            </a:pPr>
            <a:r>
              <a:rPr lang="en-US" altLang="en-US" sz="2800" b="1" dirty="0">
                <a:solidFill>
                  <a:srgbClr val="FFFF66"/>
                </a:solidFill>
                <a:sym typeface="Wingdings 3" pitchFamily="18" charset="2"/>
              </a:rPr>
              <a:t>• Forbids sexual harassment or bias (or appearance thereof) based on race, sex, gender, gender identity or expression, religion, national origin, ethnicity, disability, age, sexual orientation, marital status, socioeconomic status, or political affiliation.</a:t>
            </a:r>
            <a:endParaRPr lang="en-US" altLang="en-US" sz="2800" b="1" dirty="0">
              <a:solidFill>
                <a:srgbClr val="FFFF66"/>
              </a:solidFill>
            </a:endParaRPr>
          </a:p>
          <a:p>
            <a:pPr eaLnBrk="1" hangingPunct="1">
              <a:lnSpc>
                <a:spcPct val="90000"/>
              </a:lnSpc>
              <a:buFontTx/>
              <a:buNone/>
            </a:pPr>
            <a:endParaRPr lang="en-US" altLang="en-US" sz="1800" b="1" dirty="0">
              <a:solidFill>
                <a:srgbClr val="FFFF66"/>
              </a:solidFill>
            </a:endParaRPr>
          </a:p>
          <a:p>
            <a:pPr eaLnBrk="1" hangingPunct="1">
              <a:lnSpc>
                <a:spcPct val="90000"/>
              </a:lnSpc>
              <a:buFontTx/>
              <a:buNone/>
            </a:pPr>
            <a:endParaRPr lang="en-US" altLang="en-US" sz="2800" b="1" dirty="0">
              <a:solidFill>
                <a:srgbClr val="FFFF66"/>
              </a:solidFill>
            </a:endParaRPr>
          </a:p>
        </p:txBody>
      </p:sp>
    </p:spTree>
  </p:cSld>
  <p:clrMapOvr>
    <a:masterClrMapping/>
  </p:clrMapOvr>
  <p:transition/>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2E7A8BD4-772C-4C3D-A127-F81B00F50625}" type="slidenum">
              <a:rPr lang="en-US"/>
              <a:pPr>
                <a:defRPr/>
              </a:pPr>
              <a:t>23</a:t>
            </a:fld>
            <a:endParaRPr lang="en-US"/>
          </a:p>
        </p:txBody>
      </p:sp>
      <p:sp>
        <p:nvSpPr>
          <p:cNvPr id="20483" name="Rectangle 2"/>
          <p:cNvSpPr>
            <a:spLocks noGrp="1" noChangeArrowheads="1"/>
          </p:cNvSpPr>
          <p:nvPr>
            <p:ph type="title"/>
          </p:nvPr>
        </p:nvSpPr>
        <p:spPr>
          <a:xfrm>
            <a:off x="628650" y="280386"/>
            <a:ext cx="7886700" cy="661386"/>
          </a:xfrm>
        </p:spPr>
        <p:txBody>
          <a:bodyPr/>
          <a:lstStyle/>
          <a:p>
            <a:pPr algn="ctr" eaLnBrk="1" hangingPunct="1"/>
            <a:r>
              <a:rPr lang="en-US" altLang="en-US" sz="4000" dirty="0"/>
              <a:t>ACTIONS REFLECTING BIAS</a:t>
            </a:r>
          </a:p>
        </p:txBody>
      </p:sp>
      <p:sp>
        <p:nvSpPr>
          <p:cNvPr id="20484" name="Rectangle 3"/>
          <p:cNvSpPr>
            <a:spLocks noGrp="1" noChangeArrowheads="1"/>
          </p:cNvSpPr>
          <p:nvPr>
            <p:ph type="body" idx="1"/>
          </p:nvPr>
        </p:nvSpPr>
        <p:spPr>
          <a:xfrm>
            <a:off x="1328691" y="1295400"/>
            <a:ext cx="6819900" cy="4876800"/>
          </a:xfrm>
        </p:spPr>
        <p:txBody>
          <a:bodyPr/>
          <a:lstStyle/>
          <a:p>
            <a:pPr eaLnBrk="1" hangingPunct="1">
              <a:lnSpc>
                <a:spcPct val="80000"/>
              </a:lnSpc>
              <a:buClr>
                <a:srgbClr val="FFFF00"/>
              </a:buClr>
              <a:buSzPct val="115000"/>
            </a:pPr>
            <a:r>
              <a:rPr lang="en-US" altLang="en-US" sz="3200" b="1" dirty="0">
                <a:solidFill>
                  <a:srgbClr val="FFFF66"/>
                </a:solidFill>
              </a:rPr>
              <a:t>Comments about physical appearance of attorneys and court staff</a:t>
            </a:r>
          </a:p>
          <a:p>
            <a:pPr eaLnBrk="1" hangingPunct="1">
              <a:lnSpc>
                <a:spcPct val="80000"/>
              </a:lnSpc>
              <a:buClr>
                <a:srgbClr val="FFFF00"/>
              </a:buClr>
              <a:buSzPct val="115000"/>
            </a:pPr>
            <a:r>
              <a:rPr lang="en-US" altLang="en-US" sz="3200" b="1" dirty="0">
                <a:solidFill>
                  <a:srgbClr val="FFFF66"/>
                </a:solidFill>
              </a:rPr>
              <a:t>Use of social media to disparage people based on immigration status</a:t>
            </a:r>
          </a:p>
          <a:p>
            <a:pPr eaLnBrk="1" hangingPunct="1">
              <a:lnSpc>
                <a:spcPct val="80000"/>
              </a:lnSpc>
              <a:buClr>
                <a:srgbClr val="FFFF00"/>
              </a:buClr>
              <a:buSzPct val="115000"/>
            </a:pPr>
            <a:r>
              <a:rPr lang="en-US" altLang="en-US" sz="3200" b="1" dirty="0">
                <a:solidFill>
                  <a:srgbClr val="FFFF66"/>
                </a:solidFill>
              </a:rPr>
              <a:t>Making “jokes” about someone’s accent</a:t>
            </a:r>
          </a:p>
          <a:p>
            <a:pPr eaLnBrk="1" hangingPunct="1">
              <a:lnSpc>
                <a:spcPct val="80000"/>
              </a:lnSpc>
              <a:buClr>
                <a:srgbClr val="FFFF00"/>
              </a:buClr>
              <a:buSzPct val="115000"/>
            </a:pPr>
            <a:r>
              <a:rPr lang="en-US" altLang="en-US" sz="3200" b="1" dirty="0">
                <a:solidFill>
                  <a:srgbClr val="FFFF66"/>
                </a:solidFill>
              </a:rPr>
              <a:t>Refusing to use a person’s preferred pronouns</a:t>
            </a:r>
          </a:p>
          <a:p>
            <a:pPr eaLnBrk="1" hangingPunct="1">
              <a:lnSpc>
                <a:spcPct val="80000"/>
              </a:lnSpc>
              <a:buFontTx/>
              <a:buNone/>
            </a:pPr>
            <a:endParaRPr lang="en-US" altLang="en-US" sz="3200" b="1" dirty="0">
              <a:solidFill>
                <a:srgbClr val="FFFF66"/>
              </a:solidFill>
            </a:endParaRPr>
          </a:p>
          <a:p>
            <a:pPr eaLnBrk="1" hangingPunct="1">
              <a:lnSpc>
                <a:spcPct val="80000"/>
              </a:lnSpc>
              <a:buFontTx/>
              <a:buNone/>
            </a:pPr>
            <a:r>
              <a:rPr lang="en-US" altLang="en-US" sz="3200" b="1" dirty="0">
                <a:solidFill>
                  <a:srgbClr val="FFFF66"/>
                </a:solidFill>
              </a:rPr>
              <a:t>	</a:t>
            </a:r>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Title 1"/>
          <p:cNvSpPr>
            <a:spLocks noGrp="1"/>
          </p:cNvSpPr>
          <p:nvPr>
            <p:ph type="title"/>
          </p:nvPr>
        </p:nvSpPr>
        <p:spPr>
          <a:xfrm>
            <a:off x="2324100" y="914400"/>
            <a:ext cx="4495800" cy="1143000"/>
          </a:xfrm>
        </p:spPr>
        <p:txBody>
          <a:bodyPr/>
          <a:lstStyle/>
          <a:p>
            <a:pPr algn="ctr"/>
            <a:r>
              <a:rPr lang="en-US" altLang="en-US" dirty="0"/>
              <a:t>CJP Website</a:t>
            </a:r>
          </a:p>
        </p:txBody>
      </p:sp>
      <p:sp>
        <p:nvSpPr>
          <p:cNvPr id="32771" name="Content Placeholder 2"/>
          <p:cNvSpPr>
            <a:spLocks noGrp="1"/>
          </p:cNvSpPr>
          <p:nvPr>
            <p:ph idx="1"/>
          </p:nvPr>
        </p:nvSpPr>
        <p:spPr>
          <a:xfrm>
            <a:off x="1066800" y="2819400"/>
            <a:ext cx="7010400" cy="914400"/>
          </a:xfrm>
        </p:spPr>
        <p:txBody>
          <a:bodyPr/>
          <a:lstStyle/>
          <a:p>
            <a:pPr algn="ctr">
              <a:buFontTx/>
              <a:buNone/>
            </a:pPr>
            <a:r>
              <a:rPr lang="en-US" altLang="en-US" dirty="0"/>
              <a:t>https://cjp.ca.gov</a:t>
            </a:r>
          </a:p>
        </p:txBody>
      </p:sp>
      <p:sp>
        <p:nvSpPr>
          <p:cNvPr id="4" name="Slide Number Placeholder 3"/>
          <p:cNvSpPr>
            <a:spLocks noGrp="1"/>
          </p:cNvSpPr>
          <p:nvPr>
            <p:ph type="sldNum" sz="quarter" idx="12"/>
          </p:nvPr>
        </p:nvSpPr>
        <p:spPr/>
        <p:txBody>
          <a:bodyPr/>
          <a:lstStyle/>
          <a:p>
            <a:pPr>
              <a:defRPr/>
            </a:pPr>
            <a:fld id="{10B93373-91EF-4DA9-B27C-9F1ED3FE2ABA}" type="slidenum">
              <a:rPr lang="en-US" smtClean="0"/>
              <a:pPr>
                <a:defRPr/>
              </a:pPr>
              <a:t>24</a:t>
            </a:fld>
            <a:endParaRPr lang="en-US"/>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FE1E2F36-D6D8-46F5-BA82-7D35D2D1F95D}" type="slidenum">
              <a:rPr lang="en-US" smtClean="0"/>
              <a:pPr>
                <a:defRPr/>
              </a:pPr>
              <a:t>3</a:t>
            </a:fld>
            <a:endParaRPr lang="en-US"/>
          </a:p>
        </p:txBody>
      </p:sp>
      <p:sp>
        <p:nvSpPr>
          <p:cNvPr id="82" name="TextBox 81"/>
          <p:cNvSpPr txBox="1"/>
          <p:nvPr/>
        </p:nvSpPr>
        <p:spPr>
          <a:xfrm>
            <a:off x="914400" y="1828800"/>
            <a:ext cx="7734300" cy="2769989"/>
          </a:xfrm>
          <a:prstGeom prst="rect">
            <a:avLst/>
          </a:prstGeom>
          <a:noFill/>
        </p:spPr>
        <p:txBody>
          <a:bodyPr wrap="square">
            <a:spAutoFit/>
          </a:bodyPr>
          <a:lstStyle/>
          <a:p>
            <a:pPr>
              <a:lnSpc>
                <a:spcPct val="80000"/>
              </a:lnSpc>
              <a:defRPr/>
            </a:pPr>
            <a:r>
              <a:rPr lang="en-US" sz="2800" b="1" dirty="0">
                <a:solidFill>
                  <a:srgbClr val="FFFF66"/>
                </a:solidFill>
                <a:latin typeface="+mn-lt"/>
              </a:rPr>
              <a:t>The commission does NOT:</a:t>
            </a:r>
          </a:p>
          <a:p>
            <a:pPr>
              <a:lnSpc>
                <a:spcPct val="80000"/>
              </a:lnSpc>
              <a:defRPr/>
            </a:pPr>
            <a:endParaRPr lang="en-US" sz="2800" b="1" dirty="0">
              <a:solidFill>
                <a:srgbClr val="FFFF66"/>
              </a:solidFill>
              <a:latin typeface="+mn-lt"/>
            </a:endParaRPr>
          </a:p>
          <a:p>
            <a:pPr marL="0" lvl="1">
              <a:lnSpc>
                <a:spcPct val="80000"/>
              </a:lnSpc>
              <a:spcAft>
                <a:spcPts val="1800"/>
              </a:spcAft>
              <a:buSzPct val="175000"/>
              <a:defRPr/>
            </a:pPr>
            <a:r>
              <a:rPr lang="en-US" altLang="en-US" sz="3200" b="1" dirty="0">
                <a:solidFill>
                  <a:srgbClr val="FFFF66"/>
                </a:solidFill>
                <a:latin typeface="+mn-lt"/>
              </a:rPr>
              <a:t>• </a:t>
            </a:r>
            <a:r>
              <a:rPr lang="en-US" sz="2800" b="1" dirty="0">
                <a:solidFill>
                  <a:srgbClr val="FFFF66"/>
                </a:solidFill>
                <a:latin typeface="+mn-lt"/>
              </a:rPr>
              <a:t>provide ethics opinions</a:t>
            </a:r>
          </a:p>
          <a:p>
            <a:pPr marL="0" lvl="1">
              <a:lnSpc>
                <a:spcPct val="80000"/>
              </a:lnSpc>
              <a:spcAft>
                <a:spcPts val="1800"/>
              </a:spcAft>
              <a:buSzPct val="175000"/>
              <a:defRPr/>
            </a:pPr>
            <a:r>
              <a:rPr lang="en-US" altLang="en-US" sz="3200" b="1" dirty="0">
                <a:solidFill>
                  <a:srgbClr val="FFFF66"/>
                </a:solidFill>
                <a:latin typeface="+mn-lt"/>
              </a:rPr>
              <a:t>• </a:t>
            </a:r>
            <a:r>
              <a:rPr lang="en-US" sz="2800" b="1" dirty="0">
                <a:solidFill>
                  <a:srgbClr val="FFFF66"/>
                </a:solidFill>
                <a:latin typeface="+mn-lt"/>
              </a:rPr>
              <a:t>propose canons or amendments thereto</a:t>
            </a:r>
          </a:p>
          <a:p>
            <a:pPr marL="0" lvl="1">
              <a:lnSpc>
                <a:spcPct val="80000"/>
              </a:lnSpc>
              <a:spcAft>
                <a:spcPts val="0"/>
              </a:spcAft>
              <a:buSzPct val="175000"/>
              <a:defRPr/>
            </a:pPr>
            <a:r>
              <a:rPr lang="en-US" altLang="en-US" sz="3200" b="1" dirty="0">
                <a:solidFill>
                  <a:srgbClr val="FFFF66"/>
                </a:solidFill>
                <a:latin typeface="+mn-lt"/>
              </a:rPr>
              <a:t>• </a:t>
            </a:r>
            <a:r>
              <a:rPr lang="en-US" sz="2800" b="1" dirty="0">
                <a:solidFill>
                  <a:srgbClr val="FFFF66"/>
                </a:solidFill>
                <a:latin typeface="+mn-lt"/>
              </a:rPr>
              <a:t>discipline or regulate attorneys      </a:t>
            </a:r>
          </a:p>
          <a:p>
            <a:pPr marL="0" lvl="1">
              <a:lnSpc>
                <a:spcPct val="80000"/>
              </a:lnSpc>
              <a:spcAft>
                <a:spcPts val="0"/>
              </a:spcAft>
              <a:buSzPct val="175000"/>
              <a:defRPr/>
            </a:pPr>
            <a:r>
              <a:rPr lang="en-US" sz="2800" b="1" dirty="0">
                <a:solidFill>
                  <a:srgbClr val="FFFF66"/>
                </a:solidFill>
                <a:latin typeface="+mn-lt"/>
              </a:rPr>
              <a:t>    (including judges pro </a:t>
            </a:r>
            <a:r>
              <a:rPr lang="en-US" sz="2800" b="1" dirty="0" err="1">
                <a:solidFill>
                  <a:srgbClr val="FFFF66"/>
                </a:solidFill>
                <a:latin typeface="+mn-lt"/>
              </a:rPr>
              <a:t>tem</a:t>
            </a:r>
            <a:r>
              <a:rPr lang="en-US" sz="2800" b="1" dirty="0">
                <a:solidFill>
                  <a:srgbClr val="FFFF66"/>
                </a:solidFill>
                <a:latin typeface="+mn-lt"/>
              </a:rPr>
              <a:t>)</a:t>
            </a:r>
          </a:p>
        </p:txBody>
      </p:sp>
      <p:sp>
        <p:nvSpPr>
          <p:cNvPr id="6" name="TextBox 5"/>
          <p:cNvSpPr txBox="1"/>
          <p:nvPr/>
        </p:nvSpPr>
        <p:spPr>
          <a:xfrm>
            <a:off x="1257300" y="304800"/>
            <a:ext cx="6629400" cy="830263"/>
          </a:xfrm>
          <a:prstGeom prst="rect">
            <a:avLst/>
          </a:prstGeom>
          <a:noFill/>
        </p:spPr>
        <p:txBody>
          <a:bodyPr>
            <a:spAutoFit/>
          </a:bodyPr>
          <a:lstStyle/>
          <a:p>
            <a:pPr algn="ctr">
              <a:defRPr/>
            </a:pPr>
            <a:r>
              <a:rPr lang="en-US" sz="4800" b="1" dirty="0">
                <a:solidFill>
                  <a:schemeClr val="tx2">
                    <a:lumMod val="75000"/>
                  </a:schemeClr>
                </a:solidFill>
                <a:latin typeface="+mj-lt"/>
              </a:rPr>
              <a:t>AUTHORITY</a:t>
            </a:r>
          </a:p>
        </p:txBody>
      </p:sp>
    </p:spTree>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5F43DFA9-4211-4583-B3E0-35DDCD60460E}" type="slidenum">
              <a:rPr lang="en-US"/>
              <a:pPr>
                <a:defRPr/>
              </a:pPr>
              <a:t>4</a:t>
            </a:fld>
            <a:endParaRPr lang="en-US"/>
          </a:p>
        </p:txBody>
      </p:sp>
      <p:sp>
        <p:nvSpPr>
          <p:cNvPr id="6147" name="Rectangle 2"/>
          <p:cNvSpPr>
            <a:spLocks noGrp="1" noChangeArrowheads="1"/>
          </p:cNvSpPr>
          <p:nvPr>
            <p:ph type="title"/>
          </p:nvPr>
        </p:nvSpPr>
        <p:spPr>
          <a:xfrm>
            <a:off x="1028700" y="228600"/>
            <a:ext cx="7086600" cy="914400"/>
          </a:xfrm>
        </p:spPr>
        <p:txBody>
          <a:bodyPr/>
          <a:lstStyle/>
          <a:p>
            <a:pPr algn="ctr" eaLnBrk="1" hangingPunct="1"/>
            <a:r>
              <a:rPr lang="en-US" altLang="en-US" dirty="0"/>
              <a:t>AUTHORITY</a:t>
            </a:r>
          </a:p>
        </p:txBody>
      </p:sp>
      <p:sp>
        <p:nvSpPr>
          <p:cNvPr id="6148" name="Rectangle 3"/>
          <p:cNvSpPr>
            <a:spLocks noGrp="1" noChangeArrowheads="1"/>
          </p:cNvSpPr>
          <p:nvPr>
            <p:ph type="body" idx="1"/>
          </p:nvPr>
        </p:nvSpPr>
        <p:spPr>
          <a:xfrm>
            <a:off x="1066800" y="2057400"/>
            <a:ext cx="7126288" cy="4227513"/>
          </a:xfrm>
        </p:spPr>
        <p:txBody>
          <a:bodyPr/>
          <a:lstStyle/>
          <a:p>
            <a:pPr eaLnBrk="1" hangingPunct="1">
              <a:lnSpc>
                <a:spcPct val="90000"/>
              </a:lnSpc>
              <a:buFontTx/>
              <a:buNone/>
            </a:pPr>
            <a:r>
              <a:rPr lang="en-US" altLang="en-US" sz="3200" b="1" dirty="0">
                <a:solidFill>
                  <a:srgbClr val="FFFF66"/>
                </a:solidFill>
              </a:rPr>
              <a:t>• Jurisdiction includes all active California judges and former judges for conduct that occurred when a judge (1,868 in 2020)</a:t>
            </a:r>
          </a:p>
          <a:p>
            <a:pPr eaLnBrk="1" hangingPunct="1">
              <a:lnSpc>
                <a:spcPct val="90000"/>
              </a:lnSpc>
              <a:buFontTx/>
              <a:buNone/>
            </a:pPr>
            <a:r>
              <a:rPr lang="en-US" altLang="en-US" sz="3200" b="1" dirty="0">
                <a:solidFill>
                  <a:srgbClr val="FFFF66"/>
                </a:solidFill>
              </a:rPr>
              <a:t>•	Shared authority with local courts over commissioners and referees  </a:t>
            </a:r>
            <a:r>
              <a:rPr lang="en-US" altLang="en-US" sz="3200" b="1">
                <a:solidFill>
                  <a:srgbClr val="FFFF66"/>
                </a:solidFill>
              </a:rPr>
              <a:t>(250 </a:t>
            </a:r>
            <a:r>
              <a:rPr lang="en-US" altLang="en-US" sz="3200" b="1" dirty="0">
                <a:solidFill>
                  <a:srgbClr val="FFFF66"/>
                </a:solidFill>
              </a:rPr>
              <a:t>in 2020) </a:t>
            </a:r>
          </a:p>
          <a:p>
            <a:pPr eaLnBrk="1" hangingPunct="1">
              <a:lnSpc>
                <a:spcPct val="90000"/>
              </a:lnSpc>
              <a:buFontTx/>
              <a:buNone/>
            </a:pPr>
            <a:endParaRPr lang="en-US" altLang="en-US" sz="3200" b="1" dirty="0">
              <a:solidFill>
                <a:srgbClr val="FFFF66"/>
              </a:solidFill>
            </a:endParaRP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6DBA7079-F3F4-4188-9620-47CD7038790D}" type="slidenum">
              <a:rPr lang="en-US" smtClean="0"/>
              <a:pPr>
                <a:defRPr/>
              </a:pPr>
              <a:t>5</a:t>
            </a:fld>
            <a:endParaRPr lang="en-US"/>
          </a:p>
        </p:txBody>
      </p:sp>
      <p:sp>
        <p:nvSpPr>
          <p:cNvPr id="3" name="TextBox 2"/>
          <p:cNvSpPr txBox="1"/>
          <p:nvPr/>
        </p:nvSpPr>
        <p:spPr>
          <a:xfrm>
            <a:off x="1481138" y="304800"/>
            <a:ext cx="6172200" cy="830263"/>
          </a:xfrm>
          <a:prstGeom prst="rect">
            <a:avLst/>
          </a:prstGeom>
          <a:noFill/>
        </p:spPr>
        <p:txBody>
          <a:bodyPr>
            <a:spAutoFit/>
          </a:bodyPr>
          <a:lstStyle/>
          <a:p>
            <a:pPr algn="ctr">
              <a:defRPr/>
            </a:pPr>
            <a:r>
              <a:rPr lang="en-US" sz="4800" b="1" dirty="0">
                <a:solidFill>
                  <a:srgbClr val="FFFF66"/>
                </a:solidFill>
                <a:latin typeface="+mj-lt"/>
              </a:rPr>
              <a:t>AUTHORITY</a:t>
            </a:r>
          </a:p>
        </p:txBody>
      </p:sp>
      <p:sp>
        <p:nvSpPr>
          <p:cNvPr id="4" name="TextBox 3"/>
          <p:cNvSpPr txBox="1"/>
          <p:nvPr/>
        </p:nvSpPr>
        <p:spPr>
          <a:xfrm>
            <a:off x="609600" y="1828800"/>
            <a:ext cx="7924800" cy="3714863"/>
          </a:xfrm>
          <a:prstGeom prst="rect">
            <a:avLst/>
          </a:prstGeom>
          <a:noFill/>
        </p:spPr>
        <p:txBody>
          <a:bodyPr>
            <a:spAutoFit/>
          </a:bodyPr>
          <a:lstStyle/>
          <a:p>
            <a:pPr>
              <a:lnSpc>
                <a:spcPct val="90000"/>
              </a:lnSpc>
              <a:spcAft>
                <a:spcPts val="600"/>
              </a:spcAft>
              <a:defRPr/>
            </a:pPr>
            <a:r>
              <a:rPr lang="en-US" sz="3200" b="1" dirty="0">
                <a:solidFill>
                  <a:srgbClr val="FFFF66"/>
                </a:solidFill>
                <a:latin typeface="+mj-lt"/>
              </a:rPr>
              <a:t>    </a:t>
            </a:r>
            <a:r>
              <a:rPr lang="en-US" altLang="en-US" sz="3200" b="1" dirty="0">
                <a:solidFill>
                  <a:srgbClr val="FFFF66"/>
                </a:solidFill>
                <a:latin typeface="+mn-lt"/>
              </a:rPr>
              <a:t>•</a:t>
            </a:r>
            <a:r>
              <a:rPr lang="en-US" sz="3200" b="1" dirty="0">
                <a:solidFill>
                  <a:srgbClr val="FFFF66"/>
                </a:solidFill>
                <a:latin typeface="+mn-lt"/>
              </a:rPr>
              <a:t>	Responsible for investigating 	complaints of judicial 	misconduct and judicial 	incapacity, and for 	disciplining judges</a:t>
            </a:r>
          </a:p>
          <a:p>
            <a:pPr>
              <a:lnSpc>
                <a:spcPct val="90000"/>
              </a:lnSpc>
              <a:spcAft>
                <a:spcPts val="600"/>
              </a:spcAft>
              <a:defRPr/>
            </a:pPr>
            <a:r>
              <a:rPr lang="en-US" sz="3200" b="1" dirty="0">
                <a:solidFill>
                  <a:srgbClr val="FFFF66"/>
                </a:solidFill>
                <a:latin typeface="+mj-lt"/>
              </a:rPr>
              <a:t>    </a:t>
            </a:r>
            <a:r>
              <a:rPr lang="en-US" altLang="en-US" sz="3200" b="1" dirty="0">
                <a:solidFill>
                  <a:srgbClr val="FFFF66"/>
                </a:solidFill>
                <a:latin typeface="+mn-lt"/>
              </a:rPr>
              <a:t>•</a:t>
            </a:r>
            <a:r>
              <a:rPr lang="en-US" sz="3200" b="1" dirty="0">
                <a:solidFill>
                  <a:srgbClr val="FFFF66"/>
                </a:solidFill>
                <a:latin typeface="+mn-lt"/>
              </a:rPr>
              <a:t>	Judicial branch agency with 	independence from judicial 	branch</a:t>
            </a:r>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Title 1"/>
          <p:cNvSpPr>
            <a:spLocks noGrp="1"/>
          </p:cNvSpPr>
          <p:nvPr>
            <p:ph type="title"/>
          </p:nvPr>
        </p:nvSpPr>
        <p:spPr>
          <a:xfrm>
            <a:off x="1066800" y="152400"/>
            <a:ext cx="7086600" cy="914400"/>
          </a:xfrm>
        </p:spPr>
        <p:txBody>
          <a:bodyPr/>
          <a:lstStyle/>
          <a:p>
            <a:pPr algn="ctr"/>
            <a:r>
              <a:rPr lang="en-US" altLang="en-US"/>
              <a:t>MANDATE</a:t>
            </a:r>
          </a:p>
        </p:txBody>
      </p:sp>
      <p:sp>
        <p:nvSpPr>
          <p:cNvPr id="3" name="Content Placeholder 2"/>
          <p:cNvSpPr>
            <a:spLocks noGrp="1"/>
          </p:cNvSpPr>
          <p:nvPr>
            <p:ph idx="1"/>
          </p:nvPr>
        </p:nvSpPr>
        <p:spPr>
          <a:xfrm>
            <a:off x="533400" y="1066800"/>
            <a:ext cx="8382000" cy="5410200"/>
          </a:xfrm>
        </p:spPr>
        <p:txBody>
          <a:bodyPr/>
          <a:lstStyle/>
          <a:p>
            <a:pPr marL="0" indent="0">
              <a:spcBef>
                <a:spcPts val="0"/>
              </a:spcBef>
              <a:spcAft>
                <a:spcPts val="1200"/>
              </a:spcAft>
              <a:buFontTx/>
              <a:buNone/>
              <a:defRPr/>
            </a:pPr>
            <a:r>
              <a:rPr lang="en-US" sz="3200" b="1" dirty="0">
                <a:solidFill>
                  <a:srgbClr val="FFFF66"/>
                </a:solidFill>
              </a:rPr>
              <a:t>The purpose of a commission disciplinary proceeding is not punishment, but rather – </a:t>
            </a:r>
          </a:p>
          <a:p>
            <a:pPr marL="0" indent="0">
              <a:spcBef>
                <a:spcPts val="0"/>
              </a:spcBef>
              <a:spcAft>
                <a:spcPts val="1200"/>
              </a:spcAft>
              <a:buFontTx/>
              <a:buNone/>
              <a:defRPr/>
            </a:pPr>
            <a:r>
              <a:rPr lang="en-US" sz="3200" b="1" dirty="0">
                <a:solidFill>
                  <a:srgbClr val="FFFF66"/>
                </a:solidFill>
              </a:rPr>
              <a:t>• the protection of the public,</a:t>
            </a:r>
          </a:p>
          <a:p>
            <a:pPr marL="400050" indent="-400050">
              <a:spcBef>
                <a:spcPts val="0"/>
              </a:spcBef>
              <a:spcAft>
                <a:spcPts val="1200"/>
              </a:spcAft>
              <a:buFontTx/>
              <a:buNone/>
              <a:defRPr/>
            </a:pPr>
            <a:r>
              <a:rPr lang="en-US" sz="3200" b="1" dirty="0">
                <a:solidFill>
                  <a:srgbClr val="FFFF66"/>
                </a:solidFill>
              </a:rPr>
              <a:t>• the enforcement of rigorous standards of judicial conduct, and</a:t>
            </a:r>
          </a:p>
          <a:p>
            <a:pPr marL="400050" indent="-400050">
              <a:spcBef>
                <a:spcPts val="0"/>
              </a:spcBef>
              <a:spcAft>
                <a:spcPts val="1200"/>
              </a:spcAft>
              <a:buFontTx/>
              <a:buNone/>
              <a:defRPr/>
            </a:pPr>
            <a:r>
              <a:rPr lang="en-US" sz="3200" b="1" dirty="0">
                <a:solidFill>
                  <a:srgbClr val="FFFF66"/>
                </a:solidFill>
              </a:rPr>
              <a:t>• the maintenance of public confidence in the integrity and independence of the judicial system.</a:t>
            </a:r>
          </a:p>
          <a:p>
            <a:pPr marL="0" indent="0">
              <a:buFontTx/>
              <a:buNone/>
              <a:defRPr/>
            </a:pPr>
            <a:endParaRPr lang="en-US" sz="3200" b="1" dirty="0">
              <a:solidFill>
                <a:srgbClr val="FFFF66"/>
              </a:solidFill>
            </a:endParaRPr>
          </a:p>
        </p:txBody>
      </p:sp>
      <p:sp>
        <p:nvSpPr>
          <p:cNvPr id="4" name="Slide Number Placeholder 3"/>
          <p:cNvSpPr>
            <a:spLocks noGrp="1"/>
          </p:cNvSpPr>
          <p:nvPr>
            <p:ph type="sldNum" sz="quarter" idx="12"/>
          </p:nvPr>
        </p:nvSpPr>
        <p:spPr/>
        <p:txBody>
          <a:bodyPr/>
          <a:lstStyle/>
          <a:p>
            <a:pPr>
              <a:defRPr/>
            </a:pPr>
            <a:fld id="{B2565955-B112-4EB7-B9CE-141B11950E7B}" type="slidenum">
              <a:rPr lang="en-US" smtClean="0"/>
              <a:pPr>
                <a:defRPr/>
              </a:pPr>
              <a:t>6</a:t>
            </a:fld>
            <a:endParaRPr lang="en-US"/>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114DBE40-FF09-4A3C-AF00-6D000B39A6E2}" type="slidenum">
              <a:rPr lang="en-US"/>
              <a:pPr>
                <a:defRPr/>
              </a:pPr>
              <a:t>7</a:t>
            </a:fld>
            <a:endParaRPr lang="en-US"/>
          </a:p>
        </p:txBody>
      </p:sp>
      <p:sp>
        <p:nvSpPr>
          <p:cNvPr id="9219" name="Rectangle 2"/>
          <p:cNvSpPr>
            <a:spLocks noGrp="1" noChangeArrowheads="1"/>
          </p:cNvSpPr>
          <p:nvPr>
            <p:ph type="title"/>
          </p:nvPr>
        </p:nvSpPr>
        <p:spPr>
          <a:xfrm>
            <a:off x="1028700" y="457200"/>
            <a:ext cx="7086600" cy="1371600"/>
          </a:xfrm>
        </p:spPr>
        <p:txBody>
          <a:bodyPr/>
          <a:lstStyle/>
          <a:p>
            <a:pPr algn="ctr" eaLnBrk="1" hangingPunct="1"/>
            <a:r>
              <a:rPr lang="en-US" altLang="en-US" dirty="0"/>
              <a:t>COMPOSITION OF COMMISSION </a:t>
            </a:r>
          </a:p>
        </p:txBody>
      </p:sp>
      <p:sp>
        <p:nvSpPr>
          <p:cNvPr id="9220" name="Rectangle 3"/>
          <p:cNvSpPr>
            <a:spLocks noGrp="1" noChangeArrowheads="1"/>
          </p:cNvSpPr>
          <p:nvPr>
            <p:ph type="body" idx="1"/>
          </p:nvPr>
        </p:nvSpPr>
        <p:spPr>
          <a:xfrm>
            <a:off x="990600" y="2514600"/>
            <a:ext cx="7126288" cy="3657600"/>
          </a:xfrm>
        </p:spPr>
        <p:txBody>
          <a:bodyPr/>
          <a:lstStyle/>
          <a:p>
            <a:pPr eaLnBrk="1" hangingPunct="1">
              <a:buFontTx/>
              <a:buNone/>
              <a:defRPr/>
            </a:pPr>
            <a:r>
              <a:rPr lang="en-US" altLang="en-US" sz="3200" b="1" dirty="0">
                <a:solidFill>
                  <a:srgbClr val="FFFF66"/>
                </a:solidFill>
              </a:rPr>
              <a:t> Eleven Members  </a:t>
            </a:r>
          </a:p>
          <a:p>
            <a:pPr marL="914400" lvl="2" indent="0" eaLnBrk="1" hangingPunct="1">
              <a:buFontTx/>
              <a:buNone/>
              <a:defRPr/>
            </a:pPr>
            <a:endParaRPr lang="en-US" altLang="en-US" sz="2400" b="1" dirty="0">
              <a:solidFill>
                <a:srgbClr val="FFFF66"/>
              </a:solidFill>
            </a:endParaRPr>
          </a:p>
          <a:p>
            <a:pPr marL="914400" lvl="2" indent="0" eaLnBrk="1" hangingPunct="1">
              <a:buFontTx/>
              <a:buNone/>
              <a:defRPr/>
            </a:pPr>
            <a:r>
              <a:rPr lang="en-US" altLang="en-US" sz="3200" b="1" dirty="0">
                <a:solidFill>
                  <a:srgbClr val="FFFF66"/>
                </a:solidFill>
              </a:rPr>
              <a:t>Six Public Members</a:t>
            </a:r>
          </a:p>
          <a:p>
            <a:pPr marL="0" indent="0" eaLnBrk="1" hangingPunct="1">
              <a:buFontTx/>
              <a:buNone/>
              <a:defRPr/>
            </a:pPr>
            <a:r>
              <a:rPr lang="en-US" altLang="en-US" sz="3200" b="1" dirty="0">
                <a:solidFill>
                  <a:srgbClr val="FFFF66"/>
                </a:solidFill>
              </a:rPr>
              <a:t>	Three Judicial Members</a:t>
            </a:r>
          </a:p>
          <a:p>
            <a:pPr marL="0" indent="0" eaLnBrk="1" hangingPunct="1">
              <a:buFontTx/>
              <a:buNone/>
              <a:defRPr/>
            </a:pPr>
            <a:r>
              <a:rPr lang="en-US" altLang="en-US" sz="3200" b="1" dirty="0">
                <a:solidFill>
                  <a:srgbClr val="FFFF66"/>
                </a:solidFill>
              </a:rPr>
              <a:t>	Two Attorneys</a:t>
            </a:r>
          </a:p>
          <a:p>
            <a:pPr eaLnBrk="1" hangingPunct="1">
              <a:buFontTx/>
              <a:buNone/>
              <a:defRPr/>
            </a:pPr>
            <a:r>
              <a:rPr lang="en-US" altLang="en-US" sz="3200" b="1" dirty="0">
                <a:solidFill>
                  <a:srgbClr val="FFFF66"/>
                </a:solidFill>
              </a:rPr>
              <a:t>				</a:t>
            </a:r>
          </a:p>
          <a:p>
            <a:pPr eaLnBrk="1" hangingPunct="1">
              <a:buFontTx/>
              <a:buNone/>
              <a:defRPr/>
            </a:pPr>
            <a:endParaRPr lang="en-US" altLang="en-US" b="1" dirty="0">
              <a:solidFill>
                <a:srgbClr val="FFFF66"/>
              </a:solidFill>
            </a:endParaRP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F7A018-6977-4CAA-A64E-62277B0B2C32}"/>
              </a:ext>
            </a:extLst>
          </p:cNvPr>
          <p:cNvSpPr>
            <a:spLocks noGrp="1"/>
          </p:cNvSpPr>
          <p:nvPr>
            <p:ph type="title"/>
          </p:nvPr>
        </p:nvSpPr>
        <p:spPr>
          <a:xfrm>
            <a:off x="1028700" y="461162"/>
            <a:ext cx="7086600" cy="1371600"/>
          </a:xfrm>
        </p:spPr>
        <p:txBody>
          <a:bodyPr/>
          <a:lstStyle/>
          <a:p>
            <a:pPr algn="ctr"/>
            <a:br>
              <a:rPr lang="en-US" altLang="en-US" sz="4800" dirty="0"/>
            </a:br>
            <a:br>
              <a:rPr lang="en-US" altLang="en-US" sz="4800" dirty="0"/>
            </a:br>
            <a:r>
              <a:rPr lang="en-US" altLang="en-US" sz="4800" dirty="0"/>
              <a:t>COMPOSITION OF COMMISSION</a:t>
            </a:r>
            <a:endParaRPr lang="en-US" dirty="0"/>
          </a:p>
        </p:txBody>
      </p:sp>
      <p:sp>
        <p:nvSpPr>
          <p:cNvPr id="3" name="Content Placeholder 2">
            <a:extLst>
              <a:ext uri="{FF2B5EF4-FFF2-40B4-BE49-F238E27FC236}">
                <a16:creationId xmlns:a16="http://schemas.microsoft.com/office/drawing/2014/main" id="{5747B244-AB69-4ADB-A2A3-238A1A04AFF3}"/>
              </a:ext>
            </a:extLst>
          </p:cNvPr>
          <p:cNvSpPr>
            <a:spLocks noGrp="1"/>
          </p:cNvSpPr>
          <p:nvPr>
            <p:ph idx="1"/>
          </p:nvPr>
        </p:nvSpPr>
        <p:spPr>
          <a:xfrm>
            <a:off x="723900" y="2133600"/>
            <a:ext cx="7696200" cy="3962400"/>
          </a:xfrm>
        </p:spPr>
        <p:txBody>
          <a:bodyPr/>
          <a:lstStyle/>
          <a:p>
            <a:pPr eaLnBrk="1" hangingPunct="1">
              <a:spcAft>
                <a:spcPts val="2400"/>
              </a:spcAft>
              <a:buFontTx/>
              <a:buNone/>
              <a:defRPr/>
            </a:pPr>
            <a:r>
              <a:rPr lang="en-US" altLang="en-US" sz="3200" b="1" dirty="0">
                <a:solidFill>
                  <a:srgbClr val="FFFF66"/>
                </a:solidFill>
              </a:rPr>
              <a:t>Appointing Authorities </a:t>
            </a:r>
          </a:p>
          <a:p>
            <a:pPr marL="640080" lvl="2" indent="0" eaLnBrk="1" hangingPunct="1">
              <a:buFontTx/>
              <a:buNone/>
              <a:defRPr/>
            </a:pPr>
            <a:r>
              <a:rPr lang="en-US" altLang="en-US" b="1" dirty="0">
                <a:solidFill>
                  <a:srgbClr val="FFFF66"/>
                </a:solidFill>
              </a:rPr>
              <a:t>Supreme Court – 3 judicial members</a:t>
            </a:r>
          </a:p>
          <a:p>
            <a:pPr marL="640080" lvl="2" indent="0" eaLnBrk="1" hangingPunct="1">
              <a:buFontTx/>
              <a:buNone/>
              <a:defRPr/>
            </a:pPr>
            <a:r>
              <a:rPr lang="en-US" altLang="en-US" b="1" dirty="0">
                <a:solidFill>
                  <a:srgbClr val="FFFF66"/>
                </a:solidFill>
              </a:rPr>
              <a:t>Governor – 2 attorneys; 2 public members</a:t>
            </a:r>
          </a:p>
          <a:p>
            <a:pPr marL="640080" lvl="2" indent="0" eaLnBrk="1" hangingPunct="1">
              <a:buFontTx/>
              <a:buNone/>
              <a:defRPr/>
            </a:pPr>
            <a:r>
              <a:rPr lang="en-US" altLang="en-US" b="1" dirty="0">
                <a:solidFill>
                  <a:srgbClr val="FFFF66"/>
                </a:solidFill>
              </a:rPr>
              <a:t>Assembly Speaker – 2 public members</a:t>
            </a:r>
          </a:p>
          <a:p>
            <a:pPr marL="640080" lvl="2" indent="0" eaLnBrk="1" hangingPunct="1">
              <a:buFontTx/>
              <a:buNone/>
              <a:defRPr/>
            </a:pPr>
            <a:r>
              <a:rPr lang="en-US" altLang="en-US" b="1" dirty="0">
                <a:solidFill>
                  <a:srgbClr val="FFFF66"/>
                </a:solidFill>
              </a:rPr>
              <a:t>Senate Rules – 2 public members</a:t>
            </a:r>
          </a:p>
          <a:p>
            <a:pPr marL="0" indent="0" eaLnBrk="1" hangingPunct="1">
              <a:buFontTx/>
              <a:buNone/>
              <a:defRPr/>
            </a:pPr>
            <a:r>
              <a:rPr lang="en-US" altLang="en-US" sz="3200" b="1" dirty="0">
                <a:solidFill>
                  <a:srgbClr val="FFFF66"/>
                </a:solidFill>
              </a:rPr>
              <a:t>	</a:t>
            </a:r>
            <a:endParaRPr lang="en-US" dirty="0"/>
          </a:p>
        </p:txBody>
      </p:sp>
      <p:sp>
        <p:nvSpPr>
          <p:cNvPr id="4" name="Slide Number Placeholder 3">
            <a:extLst>
              <a:ext uri="{FF2B5EF4-FFF2-40B4-BE49-F238E27FC236}">
                <a16:creationId xmlns:a16="http://schemas.microsoft.com/office/drawing/2014/main" id="{146F31C1-7F45-44FF-9E0F-45D692FE58F1}"/>
              </a:ext>
            </a:extLst>
          </p:cNvPr>
          <p:cNvSpPr>
            <a:spLocks noGrp="1"/>
          </p:cNvSpPr>
          <p:nvPr>
            <p:ph type="sldNum" sz="quarter" idx="12"/>
          </p:nvPr>
        </p:nvSpPr>
        <p:spPr/>
        <p:txBody>
          <a:bodyPr/>
          <a:lstStyle/>
          <a:p>
            <a:pPr>
              <a:defRPr/>
            </a:pPr>
            <a:fld id="{C3B4B967-BDE9-4E83-9126-A0DF0C36DD92}" type="slidenum">
              <a:rPr lang="en-US" smtClean="0"/>
              <a:pPr>
                <a:defRPr/>
              </a:pPr>
              <a:t>8</a:t>
            </a:fld>
            <a:endParaRPr lang="en-US"/>
          </a:p>
        </p:txBody>
      </p:sp>
    </p:spTree>
    <p:extLst>
      <p:ext uri="{BB962C8B-B14F-4D97-AF65-F5344CB8AC3E}">
        <p14:creationId xmlns:p14="http://schemas.microsoft.com/office/powerpoint/2010/main" val="4009275464"/>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99C3010E-F774-498A-B363-4D55E3F75FB1}" type="slidenum">
              <a:rPr lang="en-US"/>
              <a:pPr>
                <a:defRPr/>
              </a:pPr>
              <a:t>9</a:t>
            </a:fld>
            <a:endParaRPr lang="en-US"/>
          </a:p>
        </p:txBody>
      </p:sp>
      <p:sp>
        <p:nvSpPr>
          <p:cNvPr id="11267" name="Rectangle 4"/>
          <p:cNvSpPr>
            <a:spLocks noGrp="1" noChangeArrowheads="1"/>
          </p:cNvSpPr>
          <p:nvPr>
            <p:ph type="title"/>
          </p:nvPr>
        </p:nvSpPr>
        <p:spPr>
          <a:xfrm>
            <a:off x="990600" y="381000"/>
            <a:ext cx="7086600" cy="762000"/>
          </a:xfrm>
        </p:spPr>
        <p:txBody>
          <a:bodyPr/>
          <a:lstStyle/>
          <a:p>
            <a:pPr algn="ctr" eaLnBrk="1" hangingPunct="1"/>
            <a:r>
              <a:rPr lang="en-US" altLang="en-US" dirty="0"/>
              <a:t>PROCEDURES</a:t>
            </a:r>
          </a:p>
        </p:txBody>
      </p:sp>
      <p:sp>
        <p:nvSpPr>
          <p:cNvPr id="11268" name="Rectangle 5"/>
          <p:cNvSpPr>
            <a:spLocks noGrp="1" noChangeArrowheads="1"/>
          </p:cNvSpPr>
          <p:nvPr>
            <p:ph type="body" idx="1"/>
          </p:nvPr>
        </p:nvSpPr>
        <p:spPr>
          <a:xfrm>
            <a:off x="990600" y="1371600"/>
            <a:ext cx="7391400" cy="4267200"/>
          </a:xfrm>
        </p:spPr>
        <p:txBody>
          <a:bodyPr/>
          <a:lstStyle/>
          <a:p>
            <a:pPr marL="0" indent="0" eaLnBrk="1" hangingPunct="1">
              <a:lnSpc>
                <a:spcPct val="80000"/>
              </a:lnSpc>
              <a:buFontTx/>
              <a:buNone/>
            </a:pPr>
            <a:r>
              <a:rPr lang="en-US" altLang="en-US" sz="3200" b="1" dirty="0">
                <a:solidFill>
                  <a:srgbClr val="FFFF66"/>
                </a:solidFill>
              </a:rPr>
              <a:t>Complaints submitted online or by U.S. Mail or fax</a:t>
            </a:r>
          </a:p>
          <a:p>
            <a:pPr eaLnBrk="1" hangingPunct="1">
              <a:lnSpc>
                <a:spcPct val="80000"/>
              </a:lnSpc>
              <a:buFontTx/>
              <a:buNone/>
            </a:pPr>
            <a:endParaRPr lang="en-US" altLang="en-US" sz="3200" b="1" dirty="0">
              <a:solidFill>
                <a:srgbClr val="FFFF66"/>
              </a:solidFill>
            </a:endParaRPr>
          </a:p>
          <a:p>
            <a:pPr eaLnBrk="1" hangingPunct="1">
              <a:lnSpc>
                <a:spcPct val="80000"/>
              </a:lnSpc>
              <a:spcAft>
                <a:spcPts val="1200"/>
              </a:spcAft>
              <a:buFontTx/>
              <a:buNone/>
            </a:pPr>
            <a:r>
              <a:rPr lang="en-US" altLang="en-US" sz="3200" b="1" dirty="0">
                <a:solidFill>
                  <a:srgbClr val="FFFF66"/>
                </a:solidFill>
              </a:rPr>
              <a:t>Review of Complaints:</a:t>
            </a:r>
          </a:p>
          <a:p>
            <a:pPr eaLnBrk="1" hangingPunct="1">
              <a:lnSpc>
                <a:spcPct val="80000"/>
              </a:lnSpc>
              <a:spcAft>
                <a:spcPts val="1800"/>
              </a:spcAft>
              <a:buFontTx/>
              <a:buNone/>
            </a:pPr>
            <a:r>
              <a:rPr lang="en-US" altLang="en-US" sz="3200" b="1" dirty="0">
                <a:solidFill>
                  <a:srgbClr val="FFFF66"/>
                </a:solidFill>
              </a:rPr>
              <a:t>	</a:t>
            </a:r>
            <a:r>
              <a:rPr lang="en-US" altLang="en-US" sz="3200" b="1" dirty="0">
                <a:solidFill>
                  <a:srgbClr val="FFFF66"/>
                </a:solidFill>
                <a:sym typeface="Wingdings 3" pitchFamily="18" charset="2"/>
              </a:rPr>
              <a:t>	The commission votes to take 	action on every complaint.</a:t>
            </a:r>
          </a:p>
          <a:p>
            <a:pPr eaLnBrk="1" hangingPunct="1">
              <a:lnSpc>
                <a:spcPct val="80000"/>
              </a:lnSpc>
              <a:buFontTx/>
              <a:buNone/>
            </a:pPr>
            <a:r>
              <a:rPr lang="en-US" altLang="en-US" sz="3200" b="1" dirty="0">
                <a:solidFill>
                  <a:srgbClr val="FFFF66"/>
                </a:solidFill>
                <a:sym typeface="Wingdings 3" pitchFamily="18" charset="2"/>
              </a:rPr>
              <a:t>		</a:t>
            </a:r>
            <a:r>
              <a:rPr lang="en-US" altLang="en-US" sz="3200" b="1" dirty="0">
                <a:solidFill>
                  <a:srgbClr val="FFFF66"/>
                </a:solidFill>
                <a:sym typeface="Wingdings" pitchFamily="2" charset="2"/>
              </a:rPr>
              <a:t>The majority are closed after 	initial review.</a:t>
            </a:r>
            <a:endParaRPr lang="en-US" altLang="en-US" sz="3200" b="1" dirty="0">
              <a:solidFill>
                <a:srgbClr val="FFFF66"/>
              </a:solidFill>
              <a:sym typeface="Wingdings 3" pitchFamily="18" charset="2"/>
            </a:endParaRPr>
          </a:p>
        </p:txBody>
      </p:sp>
    </p:spTree>
  </p:cSld>
  <p:clrMapOvr>
    <a:masterClrMapping/>
  </p:clrMapOvr>
  <p:transition/>
</p:sld>
</file>

<file path=ppt/theme/theme1.xml><?xml version="1.0" encoding="utf-8"?>
<a:theme xmlns:a="http://schemas.openxmlformats.org/drawingml/2006/main" name="CJERBL~1">
  <a:themeElements>
    <a:clrScheme name="CJERBL~1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fontScheme name="CJERBL~1">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JERBL~1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CJERBL~1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CJERBL~1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CJERBL~1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CJERBL~1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CJERBL~1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CJERBL~1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839</Words>
  <Application>Microsoft Office PowerPoint</Application>
  <PresentationFormat>Letter Paper (8.5x11 in)</PresentationFormat>
  <Paragraphs>156</Paragraphs>
  <Slides>24</Slides>
  <Notes>22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Tahoma</vt:lpstr>
      <vt:lpstr>CJERBL~1</vt:lpstr>
      <vt:lpstr>Commission on Judicial Performance</vt:lpstr>
      <vt:lpstr>AUTHORITY</vt:lpstr>
      <vt:lpstr>PowerPoint Presentation</vt:lpstr>
      <vt:lpstr>AUTHORITY</vt:lpstr>
      <vt:lpstr>PowerPoint Presentation</vt:lpstr>
      <vt:lpstr>MANDATE</vt:lpstr>
      <vt:lpstr>COMPOSITION OF COMMISSION </vt:lpstr>
      <vt:lpstr>  COMPOSITION OF COMMISSION</vt:lpstr>
      <vt:lpstr>PROCEDURES</vt:lpstr>
      <vt:lpstr>PROCEDURES</vt:lpstr>
      <vt:lpstr>PROCEDURES</vt:lpstr>
      <vt:lpstr>PROCEDURES</vt:lpstr>
      <vt:lpstr>PROCEDURES</vt:lpstr>
      <vt:lpstr>PROCEDURES</vt:lpstr>
      <vt:lpstr>BURDEN OF PROOF</vt:lpstr>
      <vt:lpstr>ADVISORY LETTER</vt:lpstr>
      <vt:lpstr>PRIVATE ADMONISHMENT/PUBLIC ADMONISHMENT</vt:lpstr>
      <vt:lpstr>PRIVATE ADMONISHMENT/PUBLIC ADMONISHMENT</vt:lpstr>
      <vt:lpstr>APPEARANCE PROCEDURE </vt:lpstr>
      <vt:lpstr>FORMAL PROCEEDINGS</vt:lpstr>
      <vt:lpstr>PowerPoint Presentation</vt:lpstr>
      <vt:lpstr>CANONS PROHIBIT BIAS</vt:lpstr>
      <vt:lpstr>ACTIONS REFLECTING BIAS</vt:lpstr>
      <vt:lpstr>CJP Website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2013-09-27T23:12:59Z</dcterms:created>
  <dcterms:modified xsi:type="dcterms:W3CDTF">2021-04-28T14:52:20Z</dcterms:modified>
</cp:coreProperties>
</file>