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3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6" d="100"/>
          <a:sy n="166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DD126-1C80-4340-91B2-9C8F242646BD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F3966-E03B-460B-A5AB-C48BD2238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0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3966-E03B-460B-A5AB-C48BD2238F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615-977A-4EBC-8850-E6D2A692C94E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EB4-BF82-4D7F-B537-AD50FC580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615-977A-4EBC-8850-E6D2A692C94E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EB4-BF82-4D7F-B537-AD50FC580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615-977A-4EBC-8850-E6D2A692C94E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EB4-BF82-4D7F-B537-AD50FC580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615-977A-4EBC-8850-E6D2A692C94E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EB4-BF82-4D7F-B537-AD50FC580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615-977A-4EBC-8850-E6D2A692C94E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EB4-BF82-4D7F-B537-AD50FC580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615-977A-4EBC-8850-E6D2A692C94E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EB4-BF82-4D7F-B537-AD50FC580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615-977A-4EBC-8850-E6D2A692C94E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EB4-BF82-4D7F-B537-AD50FC580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615-977A-4EBC-8850-E6D2A692C94E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EB4-BF82-4D7F-B537-AD50FC580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615-977A-4EBC-8850-E6D2A692C94E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EB4-BF82-4D7F-B537-AD50FC580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615-977A-4EBC-8850-E6D2A692C94E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EB4-BF82-4D7F-B537-AD50FC580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615-977A-4EBC-8850-E6D2A692C94E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EB4-BF82-4D7F-B537-AD50FC580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C615-977A-4EBC-8850-E6D2A692C94E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BEB4-BF82-4D7F-B537-AD50FC580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685800"/>
            <a:ext cx="42672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Defining Civic Duty and Participation</a:t>
            </a:r>
            <a:endParaRPr lang="en-US" dirty="0"/>
          </a:p>
        </p:txBody>
      </p:sp>
      <p:pic>
        <p:nvPicPr>
          <p:cNvPr id="4" name="Picture 3" descr="100_8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050" name="Picture 2" descr="C:\Users\Owner\AppData\Local\Microsoft\Windows\Temporary Internet Files\Content.IE5\WIFAIU1O\MC9000147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7388" y="3811588"/>
            <a:ext cx="2009775" cy="169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381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Key Features: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Civic Duty</a:t>
            </a:r>
          </a:p>
        </p:txBody>
      </p:sp>
      <p:pic>
        <p:nvPicPr>
          <p:cNvPr id="39938" name="Picture 2" descr="http://www.cartoonstock.com/newscartoons/cartoonists/cwl/lowres/cwln2114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1"/>
            <a:ext cx="4953000" cy="5073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304800"/>
            <a:ext cx="6629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Elements of ART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3000" y="1752600"/>
            <a:ext cx="66294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Line, Shape, Space, Form, Texture, Color, Value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dirty="0"/>
              <a:t>Line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9600" y="1600200"/>
            <a:ext cx="7924800" cy="4419600"/>
          </a:xfrm>
          <a:prstGeom prst="rect">
            <a:avLst/>
          </a:prstGeom>
          <a:ln w="76200" cmpd="tri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Straight lines reflect:  strength, artificial or manmade structures, directness.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Curved lines reflect: nature, organic structures, indirectness.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Diagonal lines:  action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lines: strength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 lines: calm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1676400" y="4495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286000" y="4953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990600" y="58674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3733800" y="3810000"/>
            <a:ext cx="990600" cy="3937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44" y="200"/>
              </a:cxn>
              <a:cxn ang="0">
                <a:pos x="432" y="8"/>
              </a:cxn>
              <a:cxn ang="0">
                <a:pos x="624" y="248"/>
              </a:cxn>
            </a:cxnLst>
            <a:rect l="0" t="0" r="r" b="b"/>
            <a:pathLst>
              <a:path w="624" h="248">
                <a:moveTo>
                  <a:pt x="0" y="56"/>
                </a:moveTo>
                <a:cubicBezTo>
                  <a:pt x="36" y="132"/>
                  <a:pt x="72" y="208"/>
                  <a:pt x="144" y="200"/>
                </a:cubicBezTo>
                <a:cubicBezTo>
                  <a:pt x="216" y="192"/>
                  <a:pt x="352" y="0"/>
                  <a:pt x="432" y="8"/>
                </a:cubicBezTo>
                <a:cubicBezTo>
                  <a:pt x="512" y="16"/>
                  <a:pt x="592" y="208"/>
                  <a:pt x="624" y="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286000" y="2590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Shape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09600" y="1600200"/>
            <a:ext cx="3889375" cy="2008188"/>
          </a:xfrm>
          <a:prstGeom prst="rect">
            <a:avLst/>
          </a:prstGeom>
          <a:ln cap="rnd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Organic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645025" y="1600200"/>
            <a:ext cx="3889375" cy="20828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Geometric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29200" y="22860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248400" y="2438400"/>
            <a:ext cx="457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467600" y="2362200"/>
            <a:ext cx="533400" cy="381000"/>
          </a:xfrm>
          <a:prstGeom prst="hexagon">
            <a:avLst>
              <a:gd name="adj" fmla="val 3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22288" y="2193925"/>
            <a:ext cx="1954212" cy="1282700"/>
          </a:xfrm>
          <a:custGeom>
            <a:avLst/>
            <a:gdLst/>
            <a:ahLst/>
            <a:cxnLst>
              <a:cxn ang="0">
                <a:pos x="401" y="202"/>
              </a:cxn>
              <a:cxn ang="0">
                <a:pos x="545" y="164"/>
              </a:cxn>
              <a:cxn ang="0">
                <a:pos x="737" y="125"/>
              </a:cxn>
              <a:cxn ang="0">
                <a:pos x="938" y="77"/>
              </a:cxn>
              <a:cxn ang="0">
                <a:pos x="1169" y="116"/>
              </a:cxn>
              <a:cxn ang="0">
                <a:pos x="1226" y="231"/>
              </a:cxn>
              <a:cxn ang="0">
                <a:pos x="1217" y="327"/>
              </a:cxn>
              <a:cxn ang="0">
                <a:pos x="1159" y="365"/>
              </a:cxn>
              <a:cxn ang="0">
                <a:pos x="1111" y="404"/>
              </a:cxn>
              <a:cxn ang="0">
                <a:pos x="957" y="413"/>
              </a:cxn>
              <a:cxn ang="0">
                <a:pos x="756" y="423"/>
              </a:cxn>
              <a:cxn ang="0">
                <a:pos x="689" y="336"/>
              </a:cxn>
              <a:cxn ang="0">
                <a:pos x="669" y="308"/>
              </a:cxn>
              <a:cxn ang="0">
                <a:pos x="583" y="240"/>
              </a:cxn>
              <a:cxn ang="0">
                <a:pos x="525" y="279"/>
              </a:cxn>
              <a:cxn ang="0">
                <a:pos x="516" y="308"/>
              </a:cxn>
              <a:cxn ang="0">
                <a:pos x="497" y="336"/>
              </a:cxn>
              <a:cxn ang="0">
                <a:pos x="429" y="442"/>
              </a:cxn>
              <a:cxn ang="0">
                <a:pos x="247" y="471"/>
              </a:cxn>
              <a:cxn ang="0">
                <a:pos x="257" y="528"/>
              </a:cxn>
              <a:cxn ang="0">
                <a:pos x="237" y="509"/>
              </a:cxn>
              <a:cxn ang="0">
                <a:pos x="209" y="490"/>
              </a:cxn>
              <a:cxn ang="0">
                <a:pos x="103" y="423"/>
              </a:cxn>
              <a:cxn ang="0">
                <a:pos x="84" y="394"/>
              </a:cxn>
              <a:cxn ang="0">
                <a:pos x="26" y="336"/>
              </a:cxn>
              <a:cxn ang="0">
                <a:pos x="161" y="202"/>
              </a:cxn>
              <a:cxn ang="0">
                <a:pos x="247" y="144"/>
              </a:cxn>
              <a:cxn ang="0">
                <a:pos x="285" y="77"/>
              </a:cxn>
              <a:cxn ang="0">
                <a:pos x="305" y="0"/>
              </a:cxn>
              <a:cxn ang="0">
                <a:pos x="353" y="10"/>
              </a:cxn>
              <a:cxn ang="0">
                <a:pos x="391" y="96"/>
              </a:cxn>
              <a:cxn ang="0">
                <a:pos x="333" y="202"/>
              </a:cxn>
              <a:cxn ang="0">
                <a:pos x="324" y="231"/>
              </a:cxn>
              <a:cxn ang="0">
                <a:pos x="439" y="183"/>
              </a:cxn>
              <a:cxn ang="0">
                <a:pos x="468" y="173"/>
              </a:cxn>
              <a:cxn ang="0">
                <a:pos x="583" y="202"/>
              </a:cxn>
              <a:cxn ang="0">
                <a:pos x="785" y="212"/>
              </a:cxn>
              <a:cxn ang="0">
                <a:pos x="919" y="154"/>
              </a:cxn>
              <a:cxn ang="0">
                <a:pos x="929" y="183"/>
              </a:cxn>
              <a:cxn ang="0">
                <a:pos x="919" y="317"/>
              </a:cxn>
              <a:cxn ang="0">
                <a:pos x="727" y="471"/>
              </a:cxn>
              <a:cxn ang="0">
                <a:pos x="650" y="490"/>
              </a:cxn>
              <a:cxn ang="0">
                <a:pos x="593" y="509"/>
              </a:cxn>
              <a:cxn ang="0">
                <a:pos x="573" y="644"/>
              </a:cxn>
              <a:cxn ang="0">
                <a:pos x="621" y="692"/>
              </a:cxn>
              <a:cxn ang="0">
                <a:pos x="1034" y="720"/>
              </a:cxn>
              <a:cxn ang="0">
                <a:pos x="1073" y="711"/>
              </a:cxn>
              <a:cxn ang="0">
                <a:pos x="1092" y="653"/>
              </a:cxn>
              <a:cxn ang="0">
                <a:pos x="1121" y="596"/>
              </a:cxn>
              <a:cxn ang="0">
                <a:pos x="1073" y="490"/>
              </a:cxn>
              <a:cxn ang="0">
                <a:pos x="1034" y="452"/>
              </a:cxn>
              <a:cxn ang="0">
                <a:pos x="1015" y="432"/>
              </a:cxn>
              <a:cxn ang="0">
                <a:pos x="986" y="423"/>
              </a:cxn>
              <a:cxn ang="0">
                <a:pos x="775" y="394"/>
              </a:cxn>
            </a:cxnLst>
            <a:rect l="0" t="0" r="r" b="b"/>
            <a:pathLst>
              <a:path w="1231" h="808">
                <a:moveTo>
                  <a:pt x="401" y="202"/>
                </a:moveTo>
                <a:cubicBezTo>
                  <a:pt x="451" y="177"/>
                  <a:pt x="488" y="172"/>
                  <a:pt x="545" y="164"/>
                </a:cubicBezTo>
                <a:cubicBezTo>
                  <a:pt x="604" y="143"/>
                  <a:pt x="674" y="134"/>
                  <a:pt x="737" y="125"/>
                </a:cubicBezTo>
                <a:cubicBezTo>
                  <a:pt x="802" y="104"/>
                  <a:pt x="871" y="95"/>
                  <a:pt x="938" y="77"/>
                </a:cubicBezTo>
                <a:cubicBezTo>
                  <a:pt x="1020" y="81"/>
                  <a:pt x="1110" y="57"/>
                  <a:pt x="1169" y="116"/>
                </a:cubicBezTo>
                <a:cubicBezTo>
                  <a:pt x="1182" y="158"/>
                  <a:pt x="1212" y="187"/>
                  <a:pt x="1226" y="231"/>
                </a:cubicBezTo>
                <a:cubicBezTo>
                  <a:pt x="1223" y="263"/>
                  <a:pt x="1231" y="298"/>
                  <a:pt x="1217" y="327"/>
                </a:cubicBezTo>
                <a:cubicBezTo>
                  <a:pt x="1207" y="348"/>
                  <a:pt x="1178" y="352"/>
                  <a:pt x="1159" y="365"/>
                </a:cubicBezTo>
                <a:cubicBezTo>
                  <a:pt x="1142" y="376"/>
                  <a:pt x="1131" y="401"/>
                  <a:pt x="1111" y="404"/>
                </a:cubicBezTo>
                <a:cubicBezTo>
                  <a:pt x="1060" y="413"/>
                  <a:pt x="1008" y="410"/>
                  <a:pt x="957" y="413"/>
                </a:cubicBezTo>
                <a:cubicBezTo>
                  <a:pt x="872" y="435"/>
                  <a:pt x="872" y="431"/>
                  <a:pt x="756" y="423"/>
                </a:cubicBezTo>
                <a:cubicBezTo>
                  <a:pt x="708" y="375"/>
                  <a:pt x="739" y="410"/>
                  <a:pt x="689" y="336"/>
                </a:cubicBezTo>
                <a:cubicBezTo>
                  <a:pt x="683" y="326"/>
                  <a:pt x="669" y="308"/>
                  <a:pt x="669" y="308"/>
                </a:cubicBezTo>
                <a:cubicBezTo>
                  <a:pt x="657" y="219"/>
                  <a:pt x="668" y="224"/>
                  <a:pt x="583" y="240"/>
                </a:cubicBezTo>
                <a:cubicBezTo>
                  <a:pt x="564" y="253"/>
                  <a:pt x="544" y="266"/>
                  <a:pt x="525" y="279"/>
                </a:cubicBezTo>
                <a:cubicBezTo>
                  <a:pt x="517" y="285"/>
                  <a:pt x="520" y="299"/>
                  <a:pt x="516" y="308"/>
                </a:cubicBezTo>
                <a:cubicBezTo>
                  <a:pt x="511" y="318"/>
                  <a:pt x="502" y="326"/>
                  <a:pt x="497" y="336"/>
                </a:cubicBezTo>
                <a:cubicBezTo>
                  <a:pt x="471" y="387"/>
                  <a:pt x="493" y="420"/>
                  <a:pt x="429" y="442"/>
                </a:cubicBezTo>
                <a:cubicBezTo>
                  <a:pt x="373" y="437"/>
                  <a:pt x="271" y="401"/>
                  <a:pt x="247" y="471"/>
                </a:cubicBezTo>
                <a:cubicBezTo>
                  <a:pt x="250" y="490"/>
                  <a:pt x="262" y="509"/>
                  <a:pt x="257" y="528"/>
                </a:cubicBezTo>
                <a:cubicBezTo>
                  <a:pt x="255" y="537"/>
                  <a:pt x="244" y="515"/>
                  <a:pt x="237" y="509"/>
                </a:cubicBezTo>
                <a:cubicBezTo>
                  <a:pt x="228" y="502"/>
                  <a:pt x="219" y="496"/>
                  <a:pt x="209" y="490"/>
                </a:cubicBezTo>
                <a:cubicBezTo>
                  <a:pt x="172" y="469"/>
                  <a:pt x="139" y="446"/>
                  <a:pt x="103" y="423"/>
                </a:cubicBezTo>
                <a:cubicBezTo>
                  <a:pt x="97" y="413"/>
                  <a:pt x="92" y="403"/>
                  <a:pt x="84" y="394"/>
                </a:cubicBezTo>
                <a:cubicBezTo>
                  <a:pt x="66" y="374"/>
                  <a:pt x="26" y="336"/>
                  <a:pt x="26" y="336"/>
                </a:cubicBezTo>
                <a:cubicBezTo>
                  <a:pt x="0" y="255"/>
                  <a:pt x="95" y="216"/>
                  <a:pt x="161" y="202"/>
                </a:cubicBezTo>
                <a:cubicBezTo>
                  <a:pt x="186" y="164"/>
                  <a:pt x="203" y="156"/>
                  <a:pt x="247" y="144"/>
                </a:cubicBezTo>
                <a:cubicBezTo>
                  <a:pt x="292" y="115"/>
                  <a:pt x="271" y="138"/>
                  <a:pt x="285" y="77"/>
                </a:cubicBezTo>
                <a:cubicBezTo>
                  <a:pt x="291" y="51"/>
                  <a:pt x="305" y="0"/>
                  <a:pt x="305" y="0"/>
                </a:cubicBezTo>
                <a:cubicBezTo>
                  <a:pt x="321" y="3"/>
                  <a:pt x="339" y="2"/>
                  <a:pt x="353" y="10"/>
                </a:cubicBezTo>
                <a:cubicBezTo>
                  <a:pt x="375" y="23"/>
                  <a:pt x="383" y="74"/>
                  <a:pt x="391" y="96"/>
                </a:cubicBezTo>
                <a:cubicBezTo>
                  <a:pt x="375" y="220"/>
                  <a:pt x="396" y="142"/>
                  <a:pt x="333" y="202"/>
                </a:cubicBezTo>
                <a:cubicBezTo>
                  <a:pt x="330" y="212"/>
                  <a:pt x="315" y="227"/>
                  <a:pt x="324" y="231"/>
                </a:cubicBezTo>
                <a:cubicBezTo>
                  <a:pt x="360" y="245"/>
                  <a:pt x="417" y="198"/>
                  <a:pt x="439" y="183"/>
                </a:cubicBezTo>
                <a:cubicBezTo>
                  <a:pt x="471" y="162"/>
                  <a:pt x="468" y="152"/>
                  <a:pt x="468" y="173"/>
                </a:cubicBezTo>
                <a:lnTo>
                  <a:pt x="583" y="202"/>
                </a:lnTo>
                <a:cubicBezTo>
                  <a:pt x="707" y="216"/>
                  <a:pt x="640" y="212"/>
                  <a:pt x="785" y="212"/>
                </a:cubicBezTo>
                <a:cubicBezTo>
                  <a:pt x="830" y="193"/>
                  <a:pt x="871" y="164"/>
                  <a:pt x="919" y="154"/>
                </a:cubicBezTo>
                <a:cubicBezTo>
                  <a:pt x="929" y="152"/>
                  <a:pt x="929" y="173"/>
                  <a:pt x="929" y="183"/>
                </a:cubicBezTo>
                <a:cubicBezTo>
                  <a:pt x="929" y="228"/>
                  <a:pt x="930" y="274"/>
                  <a:pt x="919" y="317"/>
                </a:cubicBezTo>
                <a:cubicBezTo>
                  <a:pt x="899" y="397"/>
                  <a:pt x="798" y="452"/>
                  <a:pt x="727" y="471"/>
                </a:cubicBezTo>
                <a:cubicBezTo>
                  <a:pt x="702" y="478"/>
                  <a:pt x="675" y="482"/>
                  <a:pt x="650" y="490"/>
                </a:cubicBezTo>
                <a:cubicBezTo>
                  <a:pt x="631" y="496"/>
                  <a:pt x="593" y="509"/>
                  <a:pt x="593" y="509"/>
                </a:cubicBezTo>
                <a:cubicBezTo>
                  <a:pt x="556" y="545"/>
                  <a:pt x="550" y="591"/>
                  <a:pt x="573" y="644"/>
                </a:cubicBezTo>
                <a:cubicBezTo>
                  <a:pt x="582" y="665"/>
                  <a:pt x="621" y="692"/>
                  <a:pt x="621" y="692"/>
                </a:cubicBezTo>
                <a:cubicBezTo>
                  <a:pt x="662" y="808"/>
                  <a:pt x="990" y="721"/>
                  <a:pt x="1034" y="720"/>
                </a:cubicBezTo>
                <a:cubicBezTo>
                  <a:pt x="1047" y="717"/>
                  <a:pt x="1064" y="721"/>
                  <a:pt x="1073" y="711"/>
                </a:cubicBezTo>
                <a:cubicBezTo>
                  <a:pt x="1086" y="696"/>
                  <a:pt x="1086" y="672"/>
                  <a:pt x="1092" y="653"/>
                </a:cubicBezTo>
                <a:cubicBezTo>
                  <a:pt x="1099" y="633"/>
                  <a:pt x="1114" y="616"/>
                  <a:pt x="1121" y="596"/>
                </a:cubicBezTo>
                <a:cubicBezTo>
                  <a:pt x="1112" y="543"/>
                  <a:pt x="1116" y="520"/>
                  <a:pt x="1073" y="490"/>
                </a:cubicBezTo>
                <a:cubicBezTo>
                  <a:pt x="1055" y="437"/>
                  <a:pt x="1078" y="478"/>
                  <a:pt x="1034" y="452"/>
                </a:cubicBezTo>
                <a:cubicBezTo>
                  <a:pt x="1026" y="447"/>
                  <a:pt x="1023" y="437"/>
                  <a:pt x="1015" y="432"/>
                </a:cubicBezTo>
                <a:cubicBezTo>
                  <a:pt x="1006" y="427"/>
                  <a:pt x="986" y="423"/>
                  <a:pt x="986" y="423"/>
                </a:cubicBezTo>
                <a:lnTo>
                  <a:pt x="775" y="39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2614613" y="2019300"/>
            <a:ext cx="1119187" cy="1409700"/>
          </a:xfrm>
          <a:custGeom>
            <a:avLst/>
            <a:gdLst/>
            <a:ahLst/>
            <a:cxnLst>
              <a:cxn ang="0">
                <a:pos x="139" y="24"/>
              </a:cxn>
              <a:cxn ang="0">
                <a:pos x="455" y="53"/>
              </a:cxn>
              <a:cxn ang="0">
                <a:pos x="551" y="197"/>
              </a:cxn>
              <a:cxn ang="0">
                <a:pos x="590" y="254"/>
              </a:cxn>
              <a:cxn ang="0">
                <a:pos x="619" y="350"/>
              </a:cxn>
              <a:cxn ang="0">
                <a:pos x="609" y="523"/>
              </a:cxn>
              <a:cxn ang="0">
                <a:pos x="580" y="552"/>
              </a:cxn>
              <a:cxn ang="0">
                <a:pos x="292" y="610"/>
              </a:cxn>
              <a:cxn ang="0">
                <a:pos x="263" y="629"/>
              </a:cxn>
              <a:cxn ang="0">
                <a:pos x="235" y="638"/>
              </a:cxn>
              <a:cxn ang="0">
                <a:pos x="148" y="686"/>
              </a:cxn>
              <a:cxn ang="0">
                <a:pos x="71" y="677"/>
              </a:cxn>
              <a:cxn ang="0">
                <a:pos x="81" y="648"/>
              </a:cxn>
              <a:cxn ang="0">
                <a:pos x="129" y="610"/>
              </a:cxn>
              <a:cxn ang="0">
                <a:pos x="302" y="562"/>
              </a:cxn>
              <a:cxn ang="0">
                <a:pos x="407" y="504"/>
              </a:cxn>
              <a:cxn ang="0">
                <a:pos x="475" y="456"/>
              </a:cxn>
              <a:cxn ang="0">
                <a:pos x="388" y="418"/>
              </a:cxn>
              <a:cxn ang="0">
                <a:pos x="244" y="446"/>
              </a:cxn>
              <a:cxn ang="0">
                <a:pos x="33" y="456"/>
              </a:cxn>
              <a:cxn ang="0">
                <a:pos x="139" y="398"/>
              </a:cxn>
              <a:cxn ang="0">
                <a:pos x="302" y="350"/>
              </a:cxn>
              <a:cxn ang="0">
                <a:pos x="81" y="283"/>
              </a:cxn>
              <a:cxn ang="0">
                <a:pos x="331" y="254"/>
              </a:cxn>
              <a:cxn ang="0">
                <a:pos x="292" y="245"/>
              </a:cxn>
              <a:cxn ang="0">
                <a:pos x="263" y="235"/>
              </a:cxn>
              <a:cxn ang="0">
                <a:pos x="110" y="197"/>
              </a:cxn>
              <a:cxn ang="0">
                <a:pos x="81" y="187"/>
              </a:cxn>
              <a:cxn ang="0">
                <a:pos x="52" y="168"/>
              </a:cxn>
              <a:cxn ang="0">
                <a:pos x="273" y="178"/>
              </a:cxn>
              <a:cxn ang="0">
                <a:pos x="311" y="168"/>
              </a:cxn>
              <a:cxn ang="0">
                <a:pos x="263" y="91"/>
              </a:cxn>
              <a:cxn ang="0">
                <a:pos x="225" y="43"/>
              </a:cxn>
              <a:cxn ang="0">
                <a:pos x="206" y="5"/>
              </a:cxn>
              <a:cxn ang="0">
                <a:pos x="43" y="43"/>
              </a:cxn>
              <a:cxn ang="0">
                <a:pos x="139" y="312"/>
              </a:cxn>
              <a:cxn ang="0">
                <a:pos x="158" y="341"/>
              </a:cxn>
              <a:cxn ang="0">
                <a:pos x="167" y="370"/>
              </a:cxn>
              <a:cxn ang="0">
                <a:pos x="283" y="485"/>
              </a:cxn>
              <a:cxn ang="0">
                <a:pos x="302" y="514"/>
              </a:cxn>
              <a:cxn ang="0">
                <a:pos x="350" y="523"/>
              </a:cxn>
              <a:cxn ang="0">
                <a:pos x="350" y="619"/>
              </a:cxn>
              <a:cxn ang="0">
                <a:pos x="705" y="888"/>
              </a:cxn>
            </a:cxnLst>
            <a:rect l="0" t="0" r="r" b="b"/>
            <a:pathLst>
              <a:path w="705" h="888">
                <a:moveTo>
                  <a:pt x="139" y="24"/>
                </a:moveTo>
                <a:cubicBezTo>
                  <a:pt x="245" y="31"/>
                  <a:pt x="364" y="0"/>
                  <a:pt x="455" y="53"/>
                </a:cubicBezTo>
                <a:cubicBezTo>
                  <a:pt x="499" y="79"/>
                  <a:pt x="525" y="158"/>
                  <a:pt x="551" y="197"/>
                </a:cubicBezTo>
                <a:cubicBezTo>
                  <a:pt x="564" y="216"/>
                  <a:pt x="590" y="254"/>
                  <a:pt x="590" y="254"/>
                </a:cubicBezTo>
                <a:cubicBezTo>
                  <a:pt x="613" y="324"/>
                  <a:pt x="604" y="292"/>
                  <a:pt x="619" y="350"/>
                </a:cubicBezTo>
                <a:cubicBezTo>
                  <a:pt x="616" y="408"/>
                  <a:pt x="620" y="466"/>
                  <a:pt x="609" y="523"/>
                </a:cubicBezTo>
                <a:cubicBezTo>
                  <a:pt x="606" y="536"/>
                  <a:pt x="590" y="543"/>
                  <a:pt x="580" y="552"/>
                </a:cubicBezTo>
                <a:cubicBezTo>
                  <a:pt x="484" y="635"/>
                  <a:pt x="462" y="602"/>
                  <a:pt x="292" y="610"/>
                </a:cubicBezTo>
                <a:cubicBezTo>
                  <a:pt x="282" y="616"/>
                  <a:pt x="273" y="624"/>
                  <a:pt x="263" y="629"/>
                </a:cubicBezTo>
                <a:cubicBezTo>
                  <a:pt x="254" y="633"/>
                  <a:pt x="244" y="633"/>
                  <a:pt x="235" y="638"/>
                </a:cubicBezTo>
                <a:cubicBezTo>
                  <a:pt x="138" y="692"/>
                  <a:pt x="213" y="666"/>
                  <a:pt x="148" y="686"/>
                </a:cubicBezTo>
                <a:cubicBezTo>
                  <a:pt x="122" y="683"/>
                  <a:pt x="93" y="690"/>
                  <a:pt x="71" y="677"/>
                </a:cubicBezTo>
                <a:cubicBezTo>
                  <a:pt x="62" y="672"/>
                  <a:pt x="76" y="657"/>
                  <a:pt x="81" y="648"/>
                </a:cubicBezTo>
                <a:cubicBezTo>
                  <a:pt x="99" y="613"/>
                  <a:pt x="95" y="621"/>
                  <a:pt x="129" y="610"/>
                </a:cubicBezTo>
                <a:cubicBezTo>
                  <a:pt x="184" y="572"/>
                  <a:pt x="234" y="569"/>
                  <a:pt x="302" y="562"/>
                </a:cubicBezTo>
                <a:cubicBezTo>
                  <a:pt x="343" y="548"/>
                  <a:pt x="368" y="518"/>
                  <a:pt x="407" y="504"/>
                </a:cubicBezTo>
                <a:cubicBezTo>
                  <a:pt x="430" y="483"/>
                  <a:pt x="452" y="477"/>
                  <a:pt x="475" y="456"/>
                </a:cubicBezTo>
                <a:cubicBezTo>
                  <a:pt x="497" y="384"/>
                  <a:pt x="435" y="411"/>
                  <a:pt x="388" y="418"/>
                </a:cubicBezTo>
                <a:cubicBezTo>
                  <a:pt x="338" y="433"/>
                  <a:pt x="297" y="440"/>
                  <a:pt x="244" y="446"/>
                </a:cubicBezTo>
                <a:cubicBezTo>
                  <a:pt x="138" y="483"/>
                  <a:pt x="207" y="467"/>
                  <a:pt x="33" y="456"/>
                </a:cubicBezTo>
                <a:cubicBezTo>
                  <a:pt x="67" y="422"/>
                  <a:pt x="92" y="410"/>
                  <a:pt x="139" y="398"/>
                </a:cubicBezTo>
                <a:cubicBezTo>
                  <a:pt x="188" y="365"/>
                  <a:pt x="246" y="364"/>
                  <a:pt x="302" y="350"/>
                </a:cubicBezTo>
                <a:cubicBezTo>
                  <a:pt x="464" y="244"/>
                  <a:pt x="94" y="284"/>
                  <a:pt x="81" y="283"/>
                </a:cubicBezTo>
                <a:cubicBezTo>
                  <a:pt x="176" y="221"/>
                  <a:pt x="73" y="281"/>
                  <a:pt x="331" y="254"/>
                </a:cubicBezTo>
                <a:cubicBezTo>
                  <a:pt x="344" y="253"/>
                  <a:pt x="305" y="249"/>
                  <a:pt x="292" y="245"/>
                </a:cubicBezTo>
                <a:cubicBezTo>
                  <a:pt x="282" y="242"/>
                  <a:pt x="273" y="237"/>
                  <a:pt x="263" y="235"/>
                </a:cubicBezTo>
                <a:cubicBezTo>
                  <a:pt x="212" y="222"/>
                  <a:pt x="160" y="213"/>
                  <a:pt x="110" y="197"/>
                </a:cubicBezTo>
                <a:cubicBezTo>
                  <a:pt x="100" y="194"/>
                  <a:pt x="90" y="192"/>
                  <a:pt x="81" y="187"/>
                </a:cubicBezTo>
                <a:cubicBezTo>
                  <a:pt x="71" y="182"/>
                  <a:pt x="40" y="169"/>
                  <a:pt x="52" y="168"/>
                </a:cubicBezTo>
                <a:cubicBezTo>
                  <a:pt x="126" y="165"/>
                  <a:pt x="199" y="175"/>
                  <a:pt x="273" y="178"/>
                </a:cubicBezTo>
                <a:cubicBezTo>
                  <a:pt x="286" y="175"/>
                  <a:pt x="303" y="179"/>
                  <a:pt x="311" y="168"/>
                </a:cubicBezTo>
                <a:cubicBezTo>
                  <a:pt x="322" y="153"/>
                  <a:pt x="273" y="101"/>
                  <a:pt x="263" y="91"/>
                </a:cubicBezTo>
                <a:cubicBezTo>
                  <a:pt x="242" y="23"/>
                  <a:pt x="272" y="99"/>
                  <a:pt x="225" y="43"/>
                </a:cubicBezTo>
                <a:cubicBezTo>
                  <a:pt x="216" y="32"/>
                  <a:pt x="212" y="18"/>
                  <a:pt x="206" y="5"/>
                </a:cubicBezTo>
                <a:cubicBezTo>
                  <a:pt x="127" y="12"/>
                  <a:pt x="100" y="4"/>
                  <a:pt x="43" y="43"/>
                </a:cubicBezTo>
                <a:cubicBezTo>
                  <a:pt x="0" y="168"/>
                  <a:pt x="4" y="265"/>
                  <a:pt x="139" y="312"/>
                </a:cubicBezTo>
                <a:cubicBezTo>
                  <a:pt x="145" y="322"/>
                  <a:pt x="153" y="331"/>
                  <a:pt x="158" y="341"/>
                </a:cubicBezTo>
                <a:cubicBezTo>
                  <a:pt x="162" y="350"/>
                  <a:pt x="162" y="361"/>
                  <a:pt x="167" y="370"/>
                </a:cubicBezTo>
                <a:cubicBezTo>
                  <a:pt x="192" y="411"/>
                  <a:pt x="243" y="459"/>
                  <a:pt x="283" y="485"/>
                </a:cubicBezTo>
                <a:cubicBezTo>
                  <a:pt x="289" y="495"/>
                  <a:pt x="292" y="508"/>
                  <a:pt x="302" y="514"/>
                </a:cubicBezTo>
                <a:cubicBezTo>
                  <a:pt x="316" y="522"/>
                  <a:pt x="343" y="508"/>
                  <a:pt x="350" y="523"/>
                </a:cubicBezTo>
                <a:cubicBezTo>
                  <a:pt x="363" y="552"/>
                  <a:pt x="350" y="587"/>
                  <a:pt x="350" y="619"/>
                </a:cubicBezTo>
                <a:lnTo>
                  <a:pt x="705" y="8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33400" y="4191000"/>
            <a:ext cx="3962400" cy="2046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Open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553200" y="4953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990600" y="5105400"/>
            <a:ext cx="3352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286000" y="4800600"/>
            <a:ext cx="228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24200" y="4800600"/>
            <a:ext cx="38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876800" y="4038600"/>
            <a:ext cx="3657600" cy="2043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Closed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Value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Lightest to Darkest of a single hue or color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8200" y="4495800"/>
            <a:ext cx="838200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486400" y="4495800"/>
            <a:ext cx="838200" cy="914400"/>
          </a:xfrm>
          <a:prstGeom prst="rect">
            <a:avLst/>
          </a:prstGeom>
          <a:solidFill>
            <a:srgbClr val="0710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86200" y="2895600"/>
            <a:ext cx="838200" cy="9144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810000" y="4495800"/>
            <a:ext cx="838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24400" y="2895600"/>
            <a:ext cx="838200" cy="914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562600" y="2895600"/>
            <a:ext cx="838200" cy="91440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400800" y="2895600"/>
            <a:ext cx="838200" cy="9144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39000" y="2895600"/>
            <a:ext cx="838200" cy="9144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828800" y="4724400"/>
            <a:ext cx="838200" cy="914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828800" y="3810000"/>
            <a:ext cx="8382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828800" y="2895600"/>
            <a:ext cx="838200" cy="914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Texture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09600" y="1600200"/>
            <a:ext cx="3889375" cy="4419600"/>
          </a:xfrm>
          <a:prstGeom prst="rect">
            <a:avLst/>
          </a:prstGeom>
          <a:ln w="38100" cmpd="dbl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Actual: can feel the difference of the surface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645025" y="1600200"/>
            <a:ext cx="3889375" cy="4419600"/>
          </a:xfrm>
          <a:prstGeom prst="rect">
            <a:avLst/>
          </a:prstGeom>
          <a:ln w="76200" cmpd="tri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Implied: suggested texture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 descr="Bouquet"/>
          <p:cNvSpPr>
            <a:spLocks noChangeArrowheads="1"/>
          </p:cNvSpPr>
          <p:nvPr/>
        </p:nvSpPr>
        <p:spPr bwMode="auto">
          <a:xfrm>
            <a:off x="6629400" y="4038600"/>
            <a:ext cx="838200" cy="914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 descr="Denim"/>
          <p:cNvSpPr>
            <a:spLocks noChangeArrowheads="1"/>
          </p:cNvSpPr>
          <p:nvPr/>
        </p:nvSpPr>
        <p:spPr bwMode="auto">
          <a:xfrm>
            <a:off x="2667000" y="3352800"/>
            <a:ext cx="838200" cy="9144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 descr="Newsprint"/>
          <p:cNvSpPr>
            <a:spLocks noChangeArrowheads="1"/>
          </p:cNvSpPr>
          <p:nvPr/>
        </p:nvSpPr>
        <p:spPr bwMode="auto">
          <a:xfrm>
            <a:off x="5638800" y="3200400"/>
            <a:ext cx="838200" cy="9144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 descr="Woven mat"/>
          <p:cNvSpPr>
            <a:spLocks noChangeArrowheads="1"/>
          </p:cNvSpPr>
          <p:nvPr/>
        </p:nvSpPr>
        <p:spPr bwMode="auto">
          <a:xfrm>
            <a:off x="2057400" y="4419600"/>
            <a:ext cx="838200" cy="914400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86400" y="4419600"/>
            <a:ext cx="838200" cy="91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dirty="0"/>
              <a:t>Color Wheel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410200" y="2971800"/>
            <a:ext cx="5334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962400" y="5410200"/>
            <a:ext cx="533400" cy="4572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410200" y="4343400"/>
            <a:ext cx="5334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286000" y="4495800"/>
            <a:ext cx="5334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438400" y="2895600"/>
            <a:ext cx="533400" cy="4572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962400" y="2209800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819400" y="2667000"/>
            <a:ext cx="2667000" cy="2057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581400" y="3886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Triad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Hue: a pure color on the color wheel, could be primary, secondary or tertiary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Tint: any pure color + white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Shade:  any pure color + black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Intensity:  the bright or dullness of a color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intensity by adding a color complement (opposite color on the wheel)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MCj008319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1371600" cy="1190625"/>
          </a:xfrm>
          <a:prstGeom prst="rect">
            <a:avLst/>
          </a:prstGeom>
          <a:noFill/>
        </p:spPr>
      </p:pic>
      <p:pic>
        <p:nvPicPr>
          <p:cNvPr id="7" name="Picture 5" descr="MCED00007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52400"/>
            <a:ext cx="1103313" cy="1366838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0" y="5638800"/>
            <a:ext cx="762000" cy="381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0" y="5638800"/>
            <a:ext cx="838200" cy="4572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00400" y="5638800"/>
            <a:ext cx="3886200" cy="7620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Form and Space  (3D)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container of “positive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(or that space we recognize as making up an object)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Glass jar is the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form.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MPj040664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343400"/>
            <a:ext cx="1773238" cy="2217738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Positive space</a:t>
            </a:r>
            <a:r>
              <a:rPr lang="en-US"/>
              <a:t> is inside the form, </a:t>
            </a:r>
            <a:r>
              <a:rPr lang="en-US" b="1"/>
              <a:t>negative space</a:t>
            </a:r>
            <a:r>
              <a:rPr lang="en-US"/>
              <a:t> is around it.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29718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Illustration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does civic duty and participation look like to you?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 descr="C:\Users\Owner\AppData\Local\Microsoft\Windows\Temporary Internet Files\Content.IE5\WIFAIU1O\MM90017819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5784133" cy="2390775"/>
          </a:xfrm>
          <a:prstGeom prst="rect">
            <a:avLst/>
          </a:prstGeom>
          <a:noFill/>
        </p:spPr>
      </p:pic>
      <p:pic>
        <p:nvPicPr>
          <p:cNvPr id="8195" name="Picture 3" descr="C:\Users\Owner\AppData\Local\Microsoft\Windows\Temporary Internet Files\Content.IE5\TZO2DCAL\MC90043821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733800"/>
            <a:ext cx="2158961" cy="246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wner\AppData\Local\Microsoft\Windows\Temporary Internet Files\Content.IE5\WIFAIU1O\MP90044365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762875" cy="51657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648200" y="2362200"/>
            <a:ext cx="373380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ABSOLUTELY NECESSARY: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Butter</a:t>
            </a:r>
            <a:br>
              <a:rPr lang="en-US" b="1" u="sng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Flour, all-purpose or bread</a:t>
            </a:r>
            <a:br>
              <a:rPr lang="en-US" b="1" u="sng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Salt</a:t>
            </a:r>
            <a:br>
              <a:rPr lang="en-US" b="1" u="sng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Shortening, spray or solid</a:t>
            </a:r>
            <a:br>
              <a:rPr lang="en-US" b="1" u="sng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Sugar</a:t>
            </a:r>
            <a:br>
              <a:rPr lang="en-US" b="1" u="sng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Water</a:t>
            </a:r>
            <a:br>
              <a:rPr lang="en-US" b="1" u="sng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Yeast, active dry or rapid rise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wner\AppData\Local\Microsoft\Windows\Temporary Internet Files\Content.IE5\WIFAIU1O\MC9102163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89154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00196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What kind of world do you want?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Are you the key?</a:t>
            </a:r>
            <a:endParaRPr lang="en-US" sz="6600" dirty="0"/>
          </a:p>
        </p:txBody>
      </p:sp>
      <p:pic>
        <p:nvPicPr>
          <p:cNvPr id="10242" name="Picture 2" descr="C:\Users\Owner\AppData\Local\Microsoft\Windows\Temporary Internet Files\Content.IE5\ASRRYP7Q\MC9003224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013" y="1452563"/>
            <a:ext cx="1397000" cy="2967037"/>
          </a:xfrm>
          <a:prstGeom prst="rect">
            <a:avLst/>
          </a:prstGeom>
          <a:noFill/>
        </p:spPr>
      </p:pic>
      <p:pic>
        <p:nvPicPr>
          <p:cNvPr id="10243" name="Picture 3" descr="C:\Users\Owner\AppData\Local\Microsoft\Windows\Temporary Internet Files\Content.IE5\TZO2DCAL\MC9102176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2513" y="2155825"/>
            <a:ext cx="1820862" cy="1517650"/>
          </a:xfrm>
          <a:prstGeom prst="rect">
            <a:avLst/>
          </a:prstGeom>
          <a:noFill/>
        </p:spPr>
      </p:pic>
      <p:pic>
        <p:nvPicPr>
          <p:cNvPr id="10244" name="Picture 4" descr="C:\Users\Owner\AppData\Local\Microsoft\Windows\Temporary Internet Files\Content.IE5\ASRRYP7Q\MC90032249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588" y="1206500"/>
            <a:ext cx="2011362" cy="3130550"/>
          </a:xfrm>
          <a:prstGeom prst="rect">
            <a:avLst/>
          </a:prstGeom>
          <a:noFill/>
        </p:spPr>
      </p:pic>
      <p:pic>
        <p:nvPicPr>
          <p:cNvPr id="10245" name="Picture 5" descr="C:\Users\Owner\AppData\Local\Microsoft\Windows\Temporary Internet Files\Content.IE5\WIFAIU1O\MC90025438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173538"/>
            <a:ext cx="1770062" cy="171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16088 L 0.00156 -0.17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AppData\Local\Microsoft\Windows\Temporary Internet Files\Content.IE5\TZO2DCAL\MC9000787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4313238" cy="3929062"/>
          </a:xfrm>
          <a:prstGeom prst="rect">
            <a:avLst/>
          </a:prstGeom>
          <a:noFill/>
        </p:spPr>
      </p:pic>
      <p:pic>
        <p:nvPicPr>
          <p:cNvPr id="3075" name="Picture 3" descr="C:\Users\Owner\AppData\Local\Microsoft\Windows\Temporary Internet Files\Content.IE5\ASRRYP7Q\MP90042232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71600"/>
            <a:ext cx="3309938" cy="49624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48006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Agree</a:t>
            </a:r>
          </a:p>
          <a:p>
            <a:r>
              <a:rPr lang="en-US" sz="2400" dirty="0" smtClean="0"/>
              <a:t>Strongly Agree</a:t>
            </a:r>
          </a:p>
          <a:p>
            <a:r>
              <a:rPr lang="en-US" sz="2400" dirty="0" smtClean="0"/>
              <a:t>Disagree</a:t>
            </a:r>
          </a:p>
          <a:p>
            <a:r>
              <a:rPr lang="en-US" sz="2400" dirty="0" smtClean="0"/>
              <a:t>Strongly Disagree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971799"/>
          </a:xfrm>
        </p:spPr>
        <p:txBody>
          <a:bodyPr>
            <a:normAutofit/>
          </a:bodyPr>
          <a:lstStyle/>
          <a:p>
            <a:r>
              <a:rPr lang="en-US" dirty="0" smtClean="0"/>
              <a:t>Everyone should have to pick up one bag of litter per day to keep our community looking nice.</a:t>
            </a:r>
            <a:endParaRPr lang="en-US" dirty="0"/>
          </a:p>
        </p:txBody>
      </p:sp>
      <p:pic>
        <p:nvPicPr>
          <p:cNvPr id="4098" name="Picture 2" descr="C:\Users\Owner\AppData\Local\Microsoft\Windows\Temporary Internet Files\Content.IE5\TZO2DCAL\MC9000539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152288"/>
            <a:ext cx="3384550" cy="3245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/>
          <a:lstStyle/>
          <a:p>
            <a:r>
              <a:rPr lang="en-US" dirty="0" smtClean="0"/>
              <a:t>All K – 12</a:t>
            </a:r>
            <a:r>
              <a:rPr lang="en-US" baseline="30000" dirty="0" smtClean="0"/>
              <a:t>th</a:t>
            </a:r>
            <a:r>
              <a:rPr lang="en-US" dirty="0" smtClean="0"/>
              <a:t> grade students should have to participate in Boy Scouts, Girl Scouts or some other after school organization.</a:t>
            </a:r>
            <a:endParaRPr lang="en-US" dirty="0"/>
          </a:p>
        </p:txBody>
      </p:sp>
      <p:pic>
        <p:nvPicPr>
          <p:cNvPr id="5122" name="Picture 2" descr="C:\Users\Owner\AppData\Local\Microsoft\Windows\Temporary Internet Files\Content.IE5\ASRRYP7Q\MC9000889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0"/>
            <a:ext cx="1804987" cy="1406525"/>
          </a:xfrm>
          <a:prstGeom prst="rect">
            <a:avLst/>
          </a:prstGeom>
          <a:noFill/>
        </p:spPr>
      </p:pic>
      <p:pic>
        <p:nvPicPr>
          <p:cNvPr id="5123" name="Picture 3" descr="C:\Users\Owner\AppData\Local\Microsoft\Windows\Temporary Internet Files\Content.IE5\ASRRYP7Q\MC90008897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113" y="4464050"/>
            <a:ext cx="1520825" cy="181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r>
              <a:rPr lang="en-US" dirty="0" smtClean="0"/>
              <a:t>Upon turning 18 years of age, one must serve a minimum of 2 years in some area of the armed forces.</a:t>
            </a:r>
            <a:endParaRPr lang="en-US" dirty="0"/>
          </a:p>
        </p:txBody>
      </p:sp>
      <p:pic>
        <p:nvPicPr>
          <p:cNvPr id="6146" name="Picture 2" descr="C:\Users\Owner\AppData\Local\Microsoft\Windows\Temporary Internet Files\Content.IE5\TZO2DCAL\MC9003104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3935413"/>
            <a:ext cx="1403350" cy="1787525"/>
          </a:xfrm>
          <a:prstGeom prst="rect">
            <a:avLst/>
          </a:prstGeom>
          <a:noFill/>
        </p:spPr>
      </p:pic>
      <p:pic>
        <p:nvPicPr>
          <p:cNvPr id="6150" name="Picture 6" descr="C:\Users\Owner\AppData\Local\Microsoft\Windows\Temporary Internet Files\Content.IE5\TZO2DCAL\MC90031044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14800"/>
            <a:ext cx="514350" cy="1816100"/>
          </a:xfrm>
          <a:prstGeom prst="rect">
            <a:avLst/>
          </a:prstGeom>
          <a:noFill/>
        </p:spPr>
      </p:pic>
      <p:pic>
        <p:nvPicPr>
          <p:cNvPr id="6151" name="Picture 7" descr="C:\Users\Owner\AppData\Local\Microsoft\Windows\Temporary Internet Files\Content.IE5\357UU2TN\MC90015000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1300" y="3741738"/>
            <a:ext cx="1296988" cy="2319337"/>
          </a:xfrm>
          <a:prstGeom prst="rect">
            <a:avLst/>
          </a:prstGeom>
          <a:noFill/>
        </p:spPr>
      </p:pic>
      <p:pic>
        <p:nvPicPr>
          <p:cNvPr id="6152" name="Picture 8" descr="C:\Users\Owner\AppData\Local\Microsoft\Windows\Temporary Internet Files\Content.IE5\WIFAIU1O\MC90033332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5413" y="4186238"/>
            <a:ext cx="1338262" cy="177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 smtClean="0"/>
              <a:t>Roman Republic Resource</a:t>
            </a:r>
            <a:endParaRPr lang="en-US" dirty="0"/>
          </a:p>
        </p:txBody>
      </p:sp>
      <p:pic>
        <p:nvPicPr>
          <p:cNvPr id="7170" name="Picture 2" descr="C:\Users\Owner\AppData\Local\Microsoft\Windows\Temporary Internet Files\Content.IE5\ASRRYP7Q\MP9001802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657600" cy="24018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17526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Key Features: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Written Constitution</a:t>
            </a:r>
          </a:p>
        </p:txBody>
      </p:sp>
      <p:pic>
        <p:nvPicPr>
          <p:cNvPr id="8194" name="Picture 2" descr="http://orangepunch.ocregister.com/files/2010/04/constitution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032347"/>
            <a:ext cx="4533900" cy="3530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Key Features: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Tripartite Government</a:t>
            </a:r>
          </a:p>
        </p:txBody>
      </p:sp>
      <p:pic>
        <p:nvPicPr>
          <p:cNvPr id="37892" name="Picture 4" descr="http://stgapgov.pbworks.com/f/1256753569/ChksBaln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5029200" cy="4677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4.bp.blogspot.com/_1HM_-KHZ5K4/Rc3bGq-OcNI/AAAAAAAAAvA/-kVBd8hbRUg/s400/Separation+P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81200"/>
            <a:ext cx="5257800" cy="42193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30480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Key Features: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Checks and Balances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323</Words>
  <Application>Microsoft Macintosh PowerPoint</Application>
  <PresentationFormat>On-screen Show (4:3)</PresentationFormat>
  <Paragraphs>82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Defining Civic Duty and Participation</vt:lpstr>
      <vt:lpstr>PowerPoint Presentation</vt:lpstr>
      <vt:lpstr>PowerPoint Presentation</vt:lpstr>
      <vt:lpstr>Everyone should have to pick up one bag of litter per day to keep our community looking nice.</vt:lpstr>
      <vt:lpstr>All K – 12th grade students should have to participate in Boy Scouts, Girl Scouts or some other after school organization.</vt:lpstr>
      <vt:lpstr>Upon turning 18 years of age, one must serve a minimum of 2 years in some area of the armed forces.</vt:lpstr>
      <vt:lpstr>Roman Republic Resource</vt:lpstr>
      <vt:lpstr>PowerPoint Presentation</vt:lpstr>
      <vt:lpstr>PowerPoint Presentation</vt:lpstr>
      <vt:lpstr>PowerPoint Presentation</vt:lpstr>
      <vt:lpstr>PowerPoint Presentation</vt:lpstr>
      <vt:lpstr>Line</vt:lpstr>
      <vt:lpstr>Shape</vt:lpstr>
      <vt:lpstr>Value</vt:lpstr>
      <vt:lpstr>Texture</vt:lpstr>
      <vt:lpstr>Color Wheel</vt:lpstr>
      <vt:lpstr>Color</vt:lpstr>
      <vt:lpstr>Form and Space  (3D)</vt:lpstr>
      <vt:lpstr>Illustration What does civic duty and participation look like to you?  </vt:lpstr>
      <vt:lpstr>What kind of world do you want?</vt:lpstr>
      <vt:lpstr>Are you the key?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Civic Duty and Participation</dc:title>
  <dc:creator>Kelly VanAllen</dc:creator>
  <cp:lastModifiedBy>Janine Bresnihan</cp:lastModifiedBy>
  <cp:revision>29</cp:revision>
  <dcterms:created xsi:type="dcterms:W3CDTF">2011-03-20T00:27:07Z</dcterms:created>
  <dcterms:modified xsi:type="dcterms:W3CDTF">2011-06-08T21:53:26Z</dcterms:modified>
</cp:coreProperties>
</file>